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69B1"/>
    <a:srgbClr val="4A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>
        <p:scale>
          <a:sx n="50" d="100"/>
          <a:sy n="50" d="100"/>
        </p:scale>
        <p:origin x="250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7640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91418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2993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2258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32034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062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0340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4013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341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808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322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31A7D1-2344-4599-B89D-DC252AD6C243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85A22-B8D9-4060-A87B-7A01DD45C02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501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áfico 4">
            <a:extLst>
              <a:ext uri="{FF2B5EF4-FFF2-40B4-BE49-F238E27FC236}">
                <a16:creationId xmlns:a16="http://schemas.microsoft.com/office/drawing/2014/main" id="{E2F305E4-1F71-C823-83A7-585CD97FC28A}"/>
              </a:ext>
            </a:extLst>
          </p:cNvPr>
          <p:cNvGrpSpPr/>
          <p:nvPr/>
        </p:nvGrpSpPr>
        <p:grpSpPr>
          <a:xfrm>
            <a:off x="532050" y="627285"/>
            <a:ext cx="7293797" cy="1662183"/>
            <a:chOff x="532050" y="627285"/>
            <a:chExt cx="7293797" cy="1662183"/>
          </a:xfrm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02096C5B-872F-DC98-6535-D10C777E4018}"/>
                </a:ext>
              </a:extLst>
            </p:cNvPr>
            <p:cNvSpPr/>
            <p:nvPr/>
          </p:nvSpPr>
          <p:spPr>
            <a:xfrm>
              <a:off x="4432911" y="961246"/>
              <a:ext cx="12698" cy="882518"/>
            </a:xfrm>
            <a:custGeom>
              <a:avLst/>
              <a:gdLst>
                <a:gd name="csX0" fmla="*/ 0 w 12698"/>
                <a:gd name="csY0" fmla="*/ 882519 h 882518"/>
                <a:gd name="csX1" fmla="*/ 0 w 12698"/>
                <a:gd name="csY1" fmla="*/ 0 h 882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698" h="882518">
                  <a:moveTo>
                    <a:pt x="0" y="882519"/>
                  </a:moveTo>
                  <a:lnTo>
                    <a:pt x="0" y="0"/>
                  </a:lnTo>
                </a:path>
              </a:pathLst>
            </a:custGeom>
            <a:ln w="8420" cap="flat">
              <a:solidFill>
                <a:srgbClr val="2D5CA7"/>
              </a:solidFill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grpSp>
          <p:nvGrpSpPr>
            <p:cNvPr id="9" name="Gráfico 4">
              <a:extLst>
                <a:ext uri="{FF2B5EF4-FFF2-40B4-BE49-F238E27FC236}">
                  <a16:creationId xmlns:a16="http://schemas.microsoft.com/office/drawing/2014/main" id="{59F42539-025B-B686-B878-87811A3C90D2}"/>
                </a:ext>
              </a:extLst>
            </p:cNvPr>
            <p:cNvGrpSpPr/>
            <p:nvPr/>
          </p:nvGrpSpPr>
          <p:grpSpPr>
            <a:xfrm>
              <a:off x="532050" y="627285"/>
              <a:ext cx="7293797" cy="1662183"/>
              <a:chOff x="532050" y="627285"/>
              <a:chExt cx="7293797" cy="1662183"/>
            </a:xfrm>
          </p:grpSpPr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48EEED0A-6BC8-BCA2-C069-3CE3351BFA85}"/>
                  </a:ext>
                </a:extLst>
              </p:cNvPr>
              <p:cNvSpPr/>
              <p:nvPr/>
            </p:nvSpPr>
            <p:spPr>
              <a:xfrm>
                <a:off x="532050" y="627285"/>
                <a:ext cx="7293797" cy="1662183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1AF50BA4-1FE4-B7D3-0AF4-89299B2AA949}"/>
                  </a:ext>
                </a:extLst>
              </p:cNvPr>
              <p:cNvSpPr/>
              <p:nvPr/>
            </p:nvSpPr>
            <p:spPr>
              <a:xfrm>
                <a:off x="6393001" y="808567"/>
                <a:ext cx="418267" cy="419497"/>
              </a:xfrm>
              <a:custGeom>
                <a:avLst/>
                <a:gdLst>
                  <a:gd name="csX0" fmla="*/ 118591 w 418267"/>
                  <a:gd name="csY0" fmla="*/ 24428 h 419497"/>
                  <a:gd name="csX1" fmla="*/ 41133 w 418267"/>
                  <a:gd name="csY1" fmla="*/ 302 h 419497"/>
                  <a:gd name="csX2" fmla="*/ 4308 w 418267"/>
                  <a:gd name="csY2" fmla="*/ 33317 h 419497"/>
                  <a:gd name="csX3" fmla="*/ 5578 w 418267"/>
                  <a:gd name="csY3" fmla="*/ 120934 h 419497"/>
                  <a:gd name="csX4" fmla="*/ 39863 w 418267"/>
                  <a:gd name="csY4" fmla="*/ 233947 h 419497"/>
                  <a:gd name="csX5" fmla="*/ 91925 w 418267"/>
                  <a:gd name="csY5" fmla="*/ 348230 h 419497"/>
                  <a:gd name="csX6" fmla="*/ 142718 w 418267"/>
                  <a:gd name="csY6" fmla="*/ 412990 h 419497"/>
                  <a:gd name="csX7" fmla="*/ 163035 w 418267"/>
                  <a:gd name="csY7" fmla="*/ 416800 h 419497"/>
                  <a:gd name="csX8" fmla="*/ 145258 w 418267"/>
                  <a:gd name="csY8" fmla="*/ 360928 h 419497"/>
                  <a:gd name="csX9" fmla="*/ 112242 w 418267"/>
                  <a:gd name="csY9" fmla="*/ 273311 h 419497"/>
                  <a:gd name="csX10" fmla="*/ 91925 w 418267"/>
                  <a:gd name="csY10" fmla="*/ 155219 h 419497"/>
                  <a:gd name="csX11" fmla="*/ 105893 w 418267"/>
                  <a:gd name="csY11" fmla="*/ 122204 h 419497"/>
                  <a:gd name="csX12" fmla="*/ 137638 w 418267"/>
                  <a:gd name="csY12" fmla="*/ 113315 h 419497"/>
                  <a:gd name="csX13" fmla="*/ 215097 w 418267"/>
                  <a:gd name="csY13" fmla="*/ 148870 h 419497"/>
                  <a:gd name="csX14" fmla="*/ 370014 w 418267"/>
                  <a:gd name="csY14" fmla="*/ 289819 h 419497"/>
                  <a:gd name="csX15" fmla="*/ 397950 w 418267"/>
                  <a:gd name="csY15" fmla="*/ 319024 h 419497"/>
                  <a:gd name="csX16" fmla="*/ 418267 w 418267"/>
                  <a:gd name="csY16" fmla="*/ 306326 h 419497"/>
                  <a:gd name="csX17" fmla="*/ 364935 w 418267"/>
                  <a:gd name="csY17" fmla="*/ 246645 h 419497"/>
                  <a:gd name="csX18" fmla="*/ 234144 w 418267"/>
                  <a:gd name="csY18" fmla="*/ 113315 h 419497"/>
                  <a:gd name="csX19" fmla="*/ 118591 w 418267"/>
                  <a:gd name="csY19" fmla="*/ 24428 h 4194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418267" h="419497">
                    <a:moveTo>
                      <a:pt x="118591" y="24428"/>
                    </a:moveTo>
                    <a:cubicBezTo>
                      <a:pt x="94465" y="11730"/>
                      <a:pt x="69069" y="-2238"/>
                      <a:pt x="41133" y="302"/>
                    </a:cubicBezTo>
                    <a:cubicBezTo>
                      <a:pt x="23355" y="1571"/>
                      <a:pt x="9388" y="16809"/>
                      <a:pt x="4308" y="33317"/>
                    </a:cubicBezTo>
                    <a:cubicBezTo>
                      <a:pt x="-3310" y="61253"/>
                      <a:pt x="499" y="91728"/>
                      <a:pt x="5578" y="120934"/>
                    </a:cubicBezTo>
                    <a:cubicBezTo>
                      <a:pt x="13197" y="160298"/>
                      <a:pt x="27165" y="197122"/>
                      <a:pt x="39863" y="233947"/>
                    </a:cubicBezTo>
                    <a:cubicBezTo>
                      <a:pt x="55101" y="273311"/>
                      <a:pt x="71608" y="311405"/>
                      <a:pt x="91925" y="348230"/>
                    </a:cubicBezTo>
                    <a:cubicBezTo>
                      <a:pt x="105893" y="372356"/>
                      <a:pt x="121131" y="395213"/>
                      <a:pt x="142718" y="412990"/>
                    </a:cubicBezTo>
                    <a:cubicBezTo>
                      <a:pt x="149067" y="416800"/>
                      <a:pt x="156685" y="423149"/>
                      <a:pt x="163035" y="416800"/>
                    </a:cubicBezTo>
                    <a:cubicBezTo>
                      <a:pt x="160495" y="397753"/>
                      <a:pt x="152876" y="378706"/>
                      <a:pt x="145258" y="360928"/>
                    </a:cubicBezTo>
                    <a:cubicBezTo>
                      <a:pt x="132560" y="331723"/>
                      <a:pt x="121131" y="303787"/>
                      <a:pt x="112242" y="273311"/>
                    </a:cubicBezTo>
                    <a:cubicBezTo>
                      <a:pt x="99544" y="235217"/>
                      <a:pt x="88116" y="195853"/>
                      <a:pt x="91925" y="155219"/>
                    </a:cubicBezTo>
                    <a:cubicBezTo>
                      <a:pt x="93195" y="142521"/>
                      <a:pt x="97005" y="129822"/>
                      <a:pt x="105893" y="122204"/>
                    </a:cubicBezTo>
                    <a:cubicBezTo>
                      <a:pt x="113512" y="114585"/>
                      <a:pt x="126210" y="112045"/>
                      <a:pt x="137638" y="113315"/>
                    </a:cubicBezTo>
                    <a:cubicBezTo>
                      <a:pt x="165574" y="117124"/>
                      <a:pt x="190971" y="132362"/>
                      <a:pt x="215097" y="148870"/>
                    </a:cubicBezTo>
                    <a:cubicBezTo>
                      <a:pt x="273508" y="188234"/>
                      <a:pt x="323031" y="239026"/>
                      <a:pt x="370014" y="289819"/>
                    </a:cubicBezTo>
                    <a:cubicBezTo>
                      <a:pt x="378902" y="299977"/>
                      <a:pt x="387791" y="310136"/>
                      <a:pt x="397950" y="319024"/>
                    </a:cubicBezTo>
                    <a:cubicBezTo>
                      <a:pt x="404299" y="315215"/>
                      <a:pt x="411918" y="310136"/>
                      <a:pt x="418267" y="306326"/>
                    </a:cubicBezTo>
                    <a:cubicBezTo>
                      <a:pt x="399220" y="287279"/>
                      <a:pt x="382712" y="265692"/>
                      <a:pt x="364935" y="246645"/>
                    </a:cubicBezTo>
                    <a:cubicBezTo>
                      <a:pt x="324301" y="199662"/>
                      <a:pt x="281127" y="155219"/>
                      <a:pt x="234144" y="113315"/>
                    </a:cubicBezTo>
                    <a:cubicBezTo>
                      <a:pt x="198589" y="80300"/>
                      <a:pt x="160495" y="48555"/>
                      <a:pt x="118591" y="24428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7F489654-1530-7661-FC55-1EF560870878}"/>
                  </a:ext>
                </a:extLst>
              </p:cNvPr>
              <p:cNvSpPr/>
              <p:nvPr/>
            </p:nvSpPr>
            <p:spPr>
              <a:xfrm>
                <a:off x="6827775" y="1150448"/>
                <a:ext cx="54601" cy="49522"/>
              </a:xfrm>
              <a:custGeom>
                <a:avLst/>
                <a:gdLst>
                  <a:gd name="csX0" fmla="*/ 17777 w 54601"/>
                  <a:gd name="csY0" fmla="*/ 0 h 49522"/>
                  <a:gd name="csX1" fmla="*/ 0 w 54601"/>
                  <a:gd name="csY1" fmla="*/ 11428 h 49522"/>
                  <a:gd name="csX2" fmla="*/ 50792 w 54601"/>
                  <a:gd name="csY2" fmla="*/ 49523 h 49522"/>
                  <a:gd name="csX3" fmla="*/ 54602 w 54601"/>
                  <a:gd name="csY3" fmla="*/ 46983 h 49522"/>
                  <a:gd name="csX4" fmla="*/ 17777 w 54601"/>
                  <a:gd name="csY4" fmla="*/ 0 h 495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4601" h="49522">
                    <a:moveTo>
                      <a:pt x="17777" y="0"/>
                    </a:moveTo>
                    <a:cubicBezTo>
                      <a:pt x="11428" y="3809"/>
                      <a:pt x="5079" y="7619"/>
                      <a:pt x="0" y="11428"/>
                    </a:cubicBezTo>
                    <a:cubicBezTo>
                      <a:pt x="15238" y="26666"/>
                      <a:pt x="31745" y="39364"/>
                      <a:pt x="50792" y="49523"/>
                    </a:cubicBezTo>
                    <a:cubicBezTo>
                      <a:pt x="52062" y="48253"/>
                      <a:pt x="53332" y="46983"/>
                      <a:pt x="54602" y="46983"/>
                    </a:cubicBezTo>
                    <a:cubicBezTo>
                      <a:pt x="44443" y="29206"/>
                      <a:pt x="30475" y="16508"/>
                      <a:pt x="17777" y="0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55522E6D-9E2A-E38D-B329-D89CF2571D2B}"/>
                  </a:ext>
                </a:extLst>
              </p:cNvPr>
              <p:cNvSpPr/>
              <p:nvPr/>
            </p:nvSpPr>
            <p:spPr>
              <a:xfrm>
                <a:off x="7081738" y="1514884"/>
                <a:ext cx="22856" cy="38094"/>
              </a:xfrm>
              <a:custGeom>
                <a:avLst/>
                <a:gdLst>
                  <a:gd name="csX0" fmla="*/ 6349 w 22856"/>
                  <a:gd name="csY0" fmla="*/ 3809 h 38094"/>
                  <a:gd name="csX1" fmla="*/ 0 w 22856"/>
                  <a:gd name="csY1" fmla="*/ 0 h 38094"/>
                  <a:gd name="csX2" fmla="*/ 12698 w 22856"/>
                  <a:gd name="csY2" fmla="*/ 38094 h 38094"/>
                  <a:gd name="csX3" fmla="*/ 22856 w 22856"/>
                  <a:gd name="csY3" fmla="*/ 29206 h 38094"/>
                  <a:gd name="csX4" fmla="*/ 6349 w 22856"/>
                  <a:gd name="csY4" fmla="*/ 3809 h 380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2856" h="38094">
                    <a:moveTo>
                      <a:pt x="6349" y="3809"/>
                    </a:moveTo>
                    <a:cubicBezTo>
                      <a:pt x="5079" y="1270"/>
                      <a:pt x="2540" y="0"/>
                      <a:pt x="0" y="0"/>
                    </a:cubicBezTo>
                    <a:cubicBezTo>
                      <a:pt x="1270" y="13968"/>
                      <a:pt x="7619" y="25396"/>
                      <a:pt x="12698" y="38094"/>
                    </a:cubicBezTo>
                    <a:cubicBezTo>
                      <a:pt x="16507" y="35555"/>
                      <a:pt x="19047" y="31745"/>
                      <a:pt x="22856" y="29206"/>
                    </a:cubicBezTo>
                    <a:cubicBezTo>
                      <a:pt x="16507" y="20317"/>
                      <a:pt x="12698" y="11428"/>
                      <a:pt x="6349" y="3809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9D27211B-0A07-3791-B488-A0BEB82F1D15}"/>
                  </a:ext>
                </a:extLst>
              </p:cNvPr>
              <p:cNvSpPr/>
              <p:nvPr/>
            </p:nvSpPr>
            <p:spPr>
              <a:xfrm>
                <a:off x="6903964" y="1569485"/>
                <a:ext cx="347075" cy="422017"/>
              </a:xfrm>
              <a:custGeom>
                <a:avLst/>
                <a:gdLst>
                  <a:gd name="csX0" fmla="*/ 317453 w 347075"/>
                  <a:gd name="csY0" fmla="*/ 220947 h 422017"/>
                  <a:gd name="csX1" fmla="*/ 215868 w 347075"/>
                  <a:gd name="csY1" fmla="*/ 0 h 422017"/>
                  <a:gd name="csX2" fmla="*/ 203170 w 347075"/>
                  <a:gd name="csY2" fmla="*/ 8889 h 422017"/>
                  <a:gd name="csX3" fmla="*/ 284437 w 347075"/>
                  <a:gd name="csY3" fmla="*/ 182853 h 422017"/>
                  <a:gd name="csX4" fmla="*/ 313644 w 347075"/>
                  <a:gd name="csY4" fmla="*/ 304755 h 422017"/>
                  <a:gd name="csX5" fmla="*/ 293326 w 347075"/>
                  <a:gd name="csY5" fmla="*/ 360627 h 422017"/>
                  <a:gd name="csX6" fmla="*/ 239994 w 347075"/>
                  <a:gd name="csY6" fmla="*/ 359357 h 422017"/>
                  <a:gd name="csX7" fmla="*/ 146028 w 347075"/>
                  <a:gd name="csY7" fmla="*/ 300945 h 422017"/>
                  <a:gd name="csX8" fmla="*/ 19047 w 347075"/>
                  <a:gd name="csY8" fmla="*/ 185392 h 422017"/>
                  <a:gd name="csX9" fmla="*/ 0 w 347075"/>
                  <a:gd name="csY9" fmla="*/ 172694 h 422017"/>
                  <a:gd name="csX10" fmla="*/ 24126 w 347075"/>
                  <a:gd name="csY10" fmla="*/ 210789 h 422017"/>
                  <a:gd name="csX11" fmla="*/ 129521 w 347075"/>
                  <a:gd name="csY11" fmla="*/ 326342 h 422017"/>
                  <a:gd name="csX12" fmla="*/ 243804 w 347075"/>
                  <a:gd name="csY12" fmla="*/ 406340 h 422017"/>
                  <a:gd name="csX13" fmla="*/ 307295 w 347075"/>
                  <a:gd name="csY13" fmla="*/ 421577 h 422017"/>
                  <a:gd name="csX14" fmla="*/ 337770 w 347075"/>
                  <a:gd name="csY14" fmla="*/ 399991 h 422017"/>
                  <a:gd name="csX15" fmla="*/ 346658 w 347075"/>
                  <a:gd name="csY15" fmla="*/ 345389 h 422017"/>
                  <a:gd name="csX16" fmla="*/ 317453 w 347075"/>
                  <a:gd name="csY16" fmla="*/ 220947 h 4220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347075" h="422017">
                    <a:moveTo>
                      <a:pt x="317453" y="220947"/>
                    </a:moveTo>
                    <a:cubicBezTo>
                      <a:pt x="289517" y="144759"/>
                      <a:pt x="253962" y="71109"/>
                      <a:pt x="215868" y="0"/>
                    </a:cubicBezTo>
                    <a:cubicBezTo>
                      <a:pt x="212059" y="2540"/>
                      <a:pt x="208249" y="6349"/>
                      <a:pt x="203170" y="8889"/>
                    </a:cubicBezTo>
                    <a:cubicBezTo>
                      <a:pt x="233645" y="64760"/>
                      <a:pt x="261581" y="123172"/>
                      <a:pt x="284437" y="182853"/>
                    </a:cubicBezTo>
                    <a:cubicBezTo>
                      <a:pt x="298406" y="222217"/>
                      <a:pt x="311104" y="262851"/>
                      <a:pt x="313644" y="304755"/>
                    </a:cubicBezTo>
                    <a:cubicBezTo>
                      <a:pt x="313644" y="325072"/>
                      <a:pt x="311104" y="347928"/>
                      <a:pt x="293326" y="360627"/>
                    </a:cubicBezTo>
                    <a:cubicBezTo>
                      <a:pt x="276819" y="370785"/>
                      <a:pt x="257772" y="365706"/>
                      <a:pt x="239994" y="359357"/>
                    </a:cubicBezTo>
                    <a:cubicBezTo>
                      <a:pt x="205710" y="345389"/>
                      <a:pt x="175234" y="323802"/>
                      <a:pt x="146028" y="300945"/>
                    </a:cubicBezTo>
                    <a:cubicBezTo>
                      <a:pt x="101585" y="265391"/>
                      <a:pt x="62220" y="223487"/>
                      <a:pt x="19047" y="185392"/>
                    </a:cubicBezTo>
                    <a:cubicBezTo>
                      <a:pt x="12698" y="180313"/>
                      <a:pt x="7619" y="173964"/>
                      <a:pt x="0" y="172694"/>
                    </a:cubicBezTo>
                    <a:cubicBezTo>
                      <a:pt x="6349" y="186662"/>
                      <a:pt x="15238" y="199360"/>
                      <a:pt x="24126" y="210789"/>
                    </a:cubicBezTo>
                    <a:cubicBezTo>
                      <a:pt x="54602" y="252693"/>
                      <a:pt x="90156" y="292057"/>
                      <a:pt x="129521" y="326342"/>
                    </a:cubicBezTo>
                    <a:cubicBezTo>
                      <a:pt x="165076" y="356817"/>
                      <a:pt x="201900" y="386023"/>
                      <a:pt x="243804" y="406340"/>
                    </a:cubicBezTo>
                    <a:cubicBezTo>
                      <a:pt x="264121" y="415228"/>
                      <a:pt x="284437" y="424117"/>
                      <a:pt x="307295" y="421577"/>
                    </a:cubicBezTo>
                    <a:cubicBezTo>
                      <a:pt x="319993" y="420308"/>
                      <a:pt x="332691" y="411419"/>
                      <a:pt x="337770" y="399991"/>
                    </a:cubicBezTo>
                    <a:cubicBezTo>
                      <a:pt x="346658" y="383483"/>
                      <a:pt x="347928" y="364436"/>
                      <a:pt x="346658" y="345389"/>
                    </a:cubicBezTo>
                    <a:cubicBezTo>
                      <a:pt x="345389" y="303485"/>
                      <a:pt x="331421" y="261581"/>
                      <a:pt x="317453" y="220947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1822E3F2-7505-8A6C-51C0-77B3CEDC0201}"/>
                  </a:ext>
                </a:extLst>
              </p:cNvPr>
              <p:cNvSpPr/>
              <p:nvPr/>
            </p:nvSpPr>
            <p:spPr>
              <a:xfrm>
                <a:off x="6596669" y="902443"/>
                <a:ext cx="958171" cy="391091"/>
              </a:xfrm>
              <a:custGeom>
                <a:avLst/>
                <a:gdLst>
                  <a:gd name="csX0" fmla="*/ 890138 w 958171"/>
                  <a:gd name="csY0" fmla="*/ 16899 h 391091"/>
                  <a:gd name="csX1" fmla="*/ 811410 w 958171"/>
                  <a:gd name="csY1" fmla="*/ 392 h 391091"/>
                  <a:gd name="csX2" fmla="*/ 647604 w 958171"/>
                  <a:gd name="csY2" fmla="*/ 20709 h 391091"/>
                  <a:gd name="csX3" fmla="*/ 529512 w 958171"/>
                  <a:gd name="csY3" fmla="*/ 57533 h 391091"/>
                  <a:gd name="csX4" fmla="*/ 218408 w 958171"/>
                  <a:gd name="csY4" fmla="*/ 211180 h 391091"/>
                  <a:gd name="csX5" fmla="*/ 198090 w 958171"/>
                  <a:gd name="csY5" fmla="*/ 223879 h 391091"/>
                  <a:gd name="csX6" fmla="*/ 53332 w 958171"/>
                  <a:gd name="csY6" fmla="*/ 322924 h 391091"/>
                  <a:gd name="csX7" fmla="*/ 11429 w 958171"/>
                  <a:gd name="csY7" fmla="*/ 359748 h 391091"/>
                  <a:gd name="csX8" fmla="*/ 0 w 958171"/>
                  <a:gd name="csY8" fmla="*/ 382605 h 391091"/>
                  <a:gd name="csX9" fmla="*/ 5080 w 958171"/>
                  <a:gd name="csY9" fmla="*/ 388954 h 391091"/>
                  <a:gd name="csX10" fmla="*/ 40634 w 958171"/>
                  <a:gd name="csY10" fmla="*/ 385145 h 391091"/>
                  <a:gd name="csX11" fmla="*/ 146028 w 958171"/>
                  <a:gd name="csY11" fmla="*/ 317845 h 391091"/>
                  <a:gd name="csX12" fmla="*/ 233646 w 958171"/>
                  <a:gd name="csY12" fmla="*/ 261973 h 391091"/>
                  <a:gd name="csX13" fmla="*/ 252693 w 958171"/>
                  <a:gd name="csY13" fmla="*/ 250545 h 391091"/>
                  <a:gd name="csX14" fmla="*/ 360627 w 958171"/>
                  <a:gd name="csY14" fmla="*/ 192133 h 391091"/>
                  <a:gd name="csX15" fmla="*/ 575224 w 958171"/>
                  <a:gd name="csY15" fmla="*/ 104516 h 391091"/>
                  <a:gd name="csX16" fmla="*/ 721253 w 958171"/>
                  <a:gd name="csY16" fmla="*/ 77850 h 391091"/>
                  <a:gd name="csX17" fmla="*/ 831727 w 958171"/>
                  <a:gd name="csY17" fmla="*/ 98167 h 391091"/>
                  <a:gd name="csX18" fmla="*/ 872361 w 958171"/>
                  <a:gd name="csY18" fmla="*/ 146420 h 391091"/>
                  <a:gd name="csX19" fmla="*/ 885059 w 958171"/>
                  <a:gd name="csY19" fmla="*/ 228958 h 391091"/>
                  <a:gd name="csX20" fmla="*/ 890138 w 958171"/>
                  <a:gd name="csY20" fmla="*/ 236577 h 391091"/>
                  <a:gd name="csX21" fmla="*/ 901566 w 958171"/>
                  <a:gd name="csY21" fmla="*/ 236577 h 391091"/>
                  <a:gd name="csX22" fmla="*/ 946010 w 958171"/>
                  <a:gd name="csY22" fmla="*/ 164197 h 391091"/>
                  <a:gd name="csX23" fmla="*/ 952359 w 958171"/>
                  <a:gd name="csY23" fmla="*/ 82930 h 391091"/>
                  <a:gd name="csX24" fmla="*/ 890138 w 958171"/>
                  <a:gd name="csY24" fmla="*/ 16899 h 3910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958171" h="391091">
                    <a:moveTo>
                      <a:pt x="890138" y="16899"/>
                    </a:moveTo>
                    <a:cubicBezTo>
                      <a:pt x="866012" y="6741"/>
                      <a:pt x="838076" y="2931"/>
                      <a:pt x="811410" y="392"/>
                    </a:cubicBezTo>
                    <a:cubicBezTo>
                      <a:pt x="755538" y="-2148"/>
                      <a:pt x="700936" y="8011"/>
                      <a:pt x="647604" y="20709"/>
                    </a:cubicBezTo>
                    <a:cubicBezTo>
                      <a:pt x="606970" y="29597"/>
                      <a:pt x="567606" y="43565"/>
                      <a:pt x="529512" y="57533"/>
                    </a:cubicBezTo>
                    <a:cubicBezTo>
                      <a:pt x="420307" y="98167"/>
                      <a:pt x="317453" y="151499"/>
                      <a:pt x="218408" y="211180"/>
                    </a:cubicBezTo>
                    <a:cubicBezTo>
                      <a:pt x="212059" y="214990"/>
                      <a:pt x="204439" y="220069"/>
                      <a:pt x="198090" y="223879"/>
                    </a:cubicBezTo>
                    <a:cubicBezTo>
                      <a:pt x="148568" y="254354"/>
                      <a:pt x="100315" y="287369"/>
                      <a:pt x="53332" y="322924"/>
                    </a:cubicBezTo>
                    <a:cubicBezTo>
                      <a:pt x="39364" y="334352"/>
                      <a:pt x="24127" y="345781"/>
                      <a:pt x="11429" y="359748"/>
                    </a:cubicBezTo>
                    <a:cubicBezTo>
                      <a:pt x="5080" y="364828"/>
                      <a:pt x="1270" y="373716"/>
                      <a:pt x="0" y="382605"/>
                    </a:cubicBezTo>
                    <a:cubicBezTo>
                      <a:pt x="1270" y="385145"/>
                      <a:pt x="3809" y="386414"/>
                      <a:pt x="5080" y="388954"/>
                    </a:cubicBezTo>
                    <a:cubicBezTo>
                      <a:pt x="16507" y="394033"/>
                      <a:pt x="29206" y="388954"/>
                      <a:pt x="40634" y="385145"/>
                    </a:cubicBezTo>
                    <a:cubicBezTo>
                      <a:pt x="78728" y="367367"/>
                      <a:pt x="111743" y="340701"/>
                      <a:pt x="146028" y="317845"/>
                    </a:cubicBezTo>
                    <a:cubicBezTo>
                      <a:pt x="175234" y="298797"/>
                      <a:pt x="203170" y="279750"/>
                      <a:pt x="233646" y="261973"/>
                    </a:cubicBezTo>
                    <a:cubicBezTo>
                      <a:pt x="239995" y="258164"/>
                      <a:pt x="246344" y="254354"/>
                      <a:pt x="252693" y="250545"/>
                    </a:cubicBezTo>
                    <a:cubicBezTo>
                      <a:pt x="288247" y="230228"/>
                      <a:pt x="323802" y="209911"/>
                      <a:pt x="360627" y="192133"/>
                    </a:cubicBezTo>
                    <a:cubicBezTo>
                      <a:pt x="429196" y="157848"/>
                      <a:pt x="500306" y="127373"/>
                      <a:pt x="575224" y="104516"/>
                    </a:cubicBezTo>
                    <a:cubicBezTo>
                      <a:pt x="623477" y="90548"/>
                      <a:pt x="671731" y="79120"/>
                      <a:pt x="721253" y="77850"/>
                    </a:cubicBezTo>
                    <a:cubicBezTo>
                      <a:pt x="759347" y="76580"/>
                      <a:pt x="798712" y="79120"/>
                      <a:pt x="831727" y="98167"/>
                    </a:cubicBezTo>
                    <a:cubicBezTo>
                      <a:pt x="850774" y="108326"/>
                      <a:pt x="864741" y="126103"/>
                      <a:pt x="872361" y="146420"/>
                    </a:cubicBezTo>
                    <a:cubicBezTo>
                      <a:pt x="879979" y="173086"/>
                      <a:pt x="877439" y="202292"/>
                      <a:pt x="885059" y="228958"/>
                    </a:cubicBezTo>
                    <a:cubicBezTo>
                      <a:pt x="886328" y="231498"/>
                      <a:pt x="888868" y="234037"/>
                      <a:pt x="890138" y="236577"/>
                    </a:cubicBezTo>
                    <a:cubicBezTo>
                      <a:pt x="893948" y="236577"/>
                      <a:pt x="897757" y="236577"/>
                      <a:pt x="901566" y="236577"/>
                    </a:cubicBezTo>
                    <a:cubicBezTo>
                      <a:pt x="920613" y="214990"/>
                      <a:pt x="934581" y="189594"/>
                      <a:pt x="946010" y="164197"/>
                    </a:cubicBezTo>
                    <a:cubicBezTo>
                      <a:pt x="958708" y="138801"/>
                      <a:pt x="962517" y="109596"/>
                      <a:pt x="952359" y="82930"/>
                    </a:cubicBezTo>
                    <a:cubicBezTo>
                      <a:pt x="943470" y="52454"/>
                      <a:pt x="919344" y="29597"/>
                      <a:pt x="890138" y="16899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450C9865-E31A-54DE-E48C-85EB22115FA8}"/>
                  </a:ext>
                </a:extLst>
              </p:cNvPr>
              <p:cNvSpPr/>
              <p:nvPr/>
            </p:nvSpPr>
            <p:spPr>
              <a:xfrm>
                <a:off x="7230306" y="1123782"/>
                <a:ext cx="354276" cy="300945"/>
              </a:xfrm>
              <a:custGeom>
                <a:avLst/>
                <a:gdLst>
                  <a:gd name="csX0" fmla="*/ 53331 w 354276"/>
                  <a:gd name="csY0" fmla="*/ 6349 h 300945"/>
                  <a:gd name="csX1" fmla="*/ 40633 w 354276"/>
                  <a:gd name="csY1" fmla="*/ 0 h 300945"/>
                  <a:gd name="csX2" fmla="*/ 0 w 354276"/>
                  <a:gd name="csY2" fmla="*/ 57142 h 300945"/>
                  <a:gd name="csX3" fmla="*/ 11428 w 354276"/>
                  <a:gd name="csY3" fmla="*/ 67300 h 300945"/>
                  <a:gd name="csX4" fmla="*/ 101585 w 354276"/>
                  <a:gd name="csY4" fmla="*/ 138409 h 300945"/>
                  <a:gd name="csX5" fmla="*/ 114283 w 354276"/>
                  <a:gd name="csY5" fmla="*/ 146028 h 300945"/>
                  <a:gd name="csX6" fmla="*/ 128251 w 354276"/>
                  <a:gd name="csY6" fmla="*/ 126981 h 300945"/>
                  <a:gd name="csX7" fmla="*/ 137139 w 354276"/>
                  <a:gd name="csY7" fmla="*/ 133330 h 300945"/>
                  <a:gd name="csX8" fmla="*/ 93966 w 354276"/>
                  <a:gd name="csY8" fmla="*/ 191742 h 300945"/>
                  <a:gd name="csX9" fmla="*/ 134600 w 354276"/>
                  <a:gd name="csY9" fmla="*/ 223487 h 300945"/>
                  <a:gd name="csX10" fmla="*/ 166345 w 354276"/>
                  <a:gd name="csY10" fmla="*/ 242534 h 300945"/>
                  <a:gd name="csX11" fmla="*/ 205709 w 354276"/>
                  <a:gd name="csY11" fmla="*/ 187932 h 300945"/>
                  <a:gd name="csX12" fmla="*/ 218407 w 354276"/>
                  <a:gd name="csY12" fmla="*/ 196821 h 300945"/>
                  <a:gd name="csX13" fmla="*/ 203170 w 354276"/>
                  <a:gd name="csY13" fmla="*/ 217138 h 300945"/>
                  <a:gd name="csX14" fmla="*/ 297135 w 354276"/>
                  <a:gd name="csY14" fmla="*/ 292057 h 300945"/>
                  <a:gd name="csX15" fmla="*/ 312373 w 354276"/>
                  <a:gd name="csY15" fmla="*/ 300945 h 300945"/>
                  <a:gd name="csX16" fmla="*/ 354277 w 354276"/>
                  <a:gd name="csY16" fmla="*/ 243804 h 300945"/>
                  <a:gd name="csX17" fmla="*/ 259041 w 354276"/>
                  <a:gd name="csY17" fmla="*/ 166345 h 300945"/>
                  <a:gd name="csX18" fmla="*/ 243803 w 354276"/>
                  <a:gd name="csY18" fmla="*/ 159996 h 300945"/>
                  <a:gd name="csX19" fmla="*/ 231105 w 354276"/>
                  <a:gd name="csY19" fmla="*/ 177774 h 300945"/>
                  <a:gd name="csX20" fmla="*/ 219677 w 354276"/>
                  <a:gd name="csY20" fmla="*/ 168885 h 300945"/>
                  <a:gd name="csX21" fmla="*/ 241264 w 354276"/>
                  <a:gd name="csY21" fmla="*/ 137140 h 300945"/>
                  <a:gd name="csX22" fmla="*/ 227296 w 354276"/>
                  <a:gd name="csY22" fmla="*/ 126981 h 300945"/>
                  <a:gd name="csX23" fmla="*/ 231105 w 354276"/>
                  <a:gd name="csY23" fmla="*/ 120632 h 300945"/>
                  <a:gd name="csX24" fmla="*/ 250152 w 354276"/>
                  <a:gd name="csY24" fmla="*/ 128251 h 300945"/>
                  <a:gd name="csX25" fmla="*/ 275548 w 354276"/>
                  <a:gd name="csY25" fmla="*/ 93966 h 300945"/>
                  <a:gd name="csX26" fmla="*/ 228566 w 354276"/>
                  <a:gd name="csY26" fmla="*/ 55872 h 300945"/>
                  <a:gd name="csX27" fmla="*/ 200630 w 354276"/>
                  <a:gd name="csY27" fmla="*/ 41904 h 300945"/>
                  <a:gd name="csX28" fmla="*/ 175234 w 354276"/>
                  <a:gd name="csY28" fmla="*/ 77458 h 300945"/>
                  <a:gd name="csX29" fmla="*/ 190472 w 354276"/>
                  <a:gd name="csY29" fmla="*/ 90157 h 300945"/>
                  <a:gd name="csX30" fmla="*/ 186662 w 354276"/>
                  <a:gd name="csY30" fmla="*/ 96506 h 300945"/>
                  <a:gd name="csX31" fmla="*/ 170154 w 354276"/>
                  <a:gd name="csY31" fmla="*/ 88887 h 300945"/>
                  <a:gd name="csX32" fmla="*/ 151107 w 354276"/>
                  <a:gd name="csY32" fmla="*/ 113013 h 300945"/>
                  <a:gd name="csX33" fmla="*/ 142218 w 354276"/>
                  <a:gd name="csY33" fmla="*/ 106664 h 300945"/>
                  <a:gd name="csX34" fmla="*/ 154916 w 354276"/>
                  <a:gd name="csY34" fmla="*/ 90157 h 300945"/>
                  <a:gd name="csX35" fmla="*/ 53331 w 354276"/>
                  <a:gd name="csY35" fmla="*/ 6349 h 3009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354276" h="300945">
                    <a:moveTo>
                      <a:pt x="53331" y="6349"/>
                    </a:moveTo>
                    <a:cubicBezTo>
                      <a:pt x="49522" y="3809"/>
                      <a:pt x="45713" y="1270"/>
                      <a:pt x="40633" y="0"/>
                    </a:cubicBezTo>
                    <a:cubicBezTo>
                      <a:pt x="27935" y="19047"/>
                      <a:pt x="12698" y="38094"/>
                      <a:pt x="0" y="57142"/>
                    </a:cubicBezTo>
                    <a:cubicBezTo>
                      <a:pt x="2539" y="60951"/>
                      <a:pt x="7619" y="63491"/>
                      <a:pt x="11428" y="67300"/>
                    </a:cubicBezTo>
                    <a:cubicBezTo>
                      <a:pt x="41904" y="91426"/>
                      <a:pt x="71109" y="115553"/>
                      <a:pt x="101585" y="138409"/>
                    </a:cubicBezTo>
                    <a:cubicBezTo>
                      <a:pt x="105394" y="140949"/>
                      <a:pt x="109203" y="143489"/>
                      <a:pt x="114283" y="146028"/>
                    </a:cubicBezTo>
                    <a:cubicBezTo>
                      <a:pt x="119362" y="139679"/>
                      <a:pt x="123171" y="133330"/>
                      <a:pt x="128251" y="126981"/>
                    </a:cubicBezTo>
                    <a:cubicBezTo>
                      <a:pt x="130790" y="129521"/>
                      <a:pt x="134600" y="130791"/>
                      <a:pt x="137139" y="133330"/>
                    </a:cubicBezTo>
                    <a:cubicBezTo>
                      <a:pt x="123171" y="152377"/>
                      <a:pt x="109203" y="172694"/>
                      <a:pt x="93966" y="191742"/>
                    </a:cubicBezTo>
                    <a:cubicBezTo>
                      <a:pt x="106664" y="203170"/>
                      <a:pt x="120632" y="213328"/>
                      <a:pt x="134600" y="223487"/>
                    </a:cubicBezTo>
                    <a:cubicBezTo>
                      <a:pt x="143489" y="231106"/>
                      <a:pt x="156187" y="236185"/>
                      <a:pt x="166345" y="242534"/>
                    </a:cubicBezTo>
                    <a:cubicBezTo>
                      <a:pt x="179043" y="224757"/>
                      <a:pt x="193011" y="206979"/>
                      <a:pt x="205709" y="187932"/>
                    </a:cubicBezTo>
                    <a:cubicBezTo>
                      <a:pt x="210788" y="190472"/>
                      <a:pt x="214598" y="194281"/>
                      <a:pt x="218407" y="196821"/>
                    </a:cubicBezTo>
                    <a:cubicBezTo>
                      <a:pt x="213328" y="204440"/>
                      <a:pt x="208249" y="210789"/>
                      <a:pt x="203170" y="217138"/>
                    </a:cubicBezTo>
                    <a:cubicBezTo>
                      <a:pt x="234915" y="242534"/>
                      <a:pt x="265390" y="266660"/>
                      <a:pt x="297135" y="292057"/>
                    </a:cubicBezTo>
                    <a:cubicBezTo>
                      <a:pt x="302215" y="295866"/>
                      <a:pt x="307294" y="298406"/>
                      <a:pt x="312373" y="300945"/>
                    </a:cubicBezTo>
                    <a:cubicBezTo>
                      <a:pt x="326341" y="281898"/>
                      <a:pt x="340309" y="262851"/>
                      <a:pt x="354277" y="243804"/>
                    </a:cubicBezTo>
                    <a:cubicBezTo>
                      <a:pt x="322532" y="218408"/>
                      <a:pt x="290786" y="193011"/>
                      <a:pt x="259041" y="166345"/>
                    </a:cubicBezTo>
                    <a:cubicBezTo>
                      <a:pt x="253962" y="163806"/>
                      <a:pt x="250152" y="159996"/>
                      <a:pt x="243803" y="159996"/>
                    </a:cubicBezTo>
                    <a:cubicBezTo>
                      <a:pt x="238724" y="165076"/>
                      <a:pt x="236185" y="171425"/>
                      <a:pt x="231105" y="177774"/>
                    </a:cubicBezTo>
                    <a:cubicBezTo>
                      <a:pt x="227296" y="175234"/>
                      <a:pt x="223487" y="171425"/>
                      <a:pt x="219677" y="168885"/>
                    </a:cubicBezTo>
                    <a:cubicBezTo>
                      <a:pt x="224756" y="157457"/>
                      <a:pt x="234915" y="148568"/>
                      <a:pt x="241264" y="137140"/>
                    </a:cubicBezTo>
                    <a:cubicBezTo>
                      <a:pt x="236185" y="133330"/>
                      <a:pt x="232375" y="130791"/>
                      <a:pt x="227296" y="126981"/>
                    </a:cubicBezTo>
                    <a:cubicBezTo>
                      <a:pt x="228566" y="124442"/>
                      <a:pt x="229836" y="123172"/>
                      <a:pt x="231105" y="120632"/>
                    </a:cubicBezTo>
                    <a:cubicBezTo>
                      <a:pt x="237454" y="123172"/>
                      <a:pt x="243803" y="128251"/>
                      <a:pt x="250152" y="128251"/>
                    </a:cubicBezTo>
                    <a:cubicBezTo>
                      <a:pt x="257772" y="116823"/>
                      <a:pt x="266660" y="105394"/>
                      <a:pt x="275548" y="93966"/>
                    </a:cubicBezTo>
                    <a:cubicBezTo>
                      <a:pt x="260311" y="81268"/>
                      <a:pt x="245073" y="68570"/>
                      <a:pt x="228566" y="55872"/>
                    </a:cubicBezTo>
                    <a:cubicBezTo>
                      <a:pt x="219677" y="50792"/>
                      <a:pt x="209519" y="46983"/>
                      <a:pt x="200630" y="41904"/>
                    </a:cubicBezTo>
                    <a:cubicBezTo>
                      <a:pt x="191741" y="53332"/>
                      <a:pt x="182852" y="66030"/>
                      <a:pt x="175234" y="77458"/>
                    </a:cubicBezTo>
                    <a:cubicBezTo>
                      <a:pt x="180313" y="81268"/>
                      <a:pt x="185392" y="85077"/>
                      <a:pt x="190472" y="90157"/>
                    </a:cubicBezTo>
                    <a:cubicBezTo>
                      <a:pt x="189201" y="91426"/>
                      <a:pt x="187932" y="95236"/>
                      <a:pt x="186662" y="96506"/>
                    </a:cubicBezTo>
                    <a:cubicBezTo>
                      <a:pt x="181583" y="93966"/>
                      <a:pt x="175234" y="91426"/>
                      <a:pt x="170154" y="88887"/>
                    </a:cubicBezTo>
                    <a:cubicBezTo>
                      <a:pt x="163805" y="96506"/>
                      <a:pt x="158726" y="105394"/>
                      <a:pt x="151107" y="113013"/>
                    </a:cubicBezTo>
                    <a:cubicBezTo>
                      <a:pt x="148567" y="111743"/>
                      <a:pt x="146028" y="109204"/>
                      <a:pt x="142218" y="106664"/>
                    </a:cubicBezTo>
                    <a:cubicBezTo>
                      <a:pt x="147298" y="101585"/>
                      <a:pt x="151107" y="95236"/>
                      <a:pt x="154916" y="90157"/>
                    </a:cubicBezTo>
                    <a:cubicBezTo>
                      <a:pt x="120632" y="60951"/>
                      <a:pt x="86347" y="34285"/>
                      <a:pt x="53331" y="6349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C321260C-2E9D-F182-0EA8-BB7C1F38A3AE}"/>
                  </a:ext>
                </a:extLst>
              </p:cNvPr>
              <p:cNvSpPr/>
              <p:nvPr/>
            </p:nvSpPr>
            <p:spPr>
              <a:xfrm>
                <a:off x="6222075" y="1381737"/>
                <a:ext cx="1107275" cy="506471"/>
              </a:xfrm>
              <a:custGeom>
                <a:avLst/>
                <a:gdLst>
                  <a:gd name="csX0" fmla="*/ 1107276 w 1107275"/>
                  <a:gd name="csY0" fmla="*/ 2356 h 506471"/>
                  <a:gd name="csX1" fmla="*/ 1097118 w 1107275"/>
                  <a:gd name="csY1" fmla="*/ 1087 h 506471"/>
                  <a:gd name="csX2" fmla="*/ 1055213 w 1107275"/>
                  <a:gd name="csY2" fmla="*/ 23943 h 506471"/>
                  <a:gd name="csX3" fmla="*/ 970136 w 1107275"/>
                  <a:gd name="csY3" fmla="*/ 97592 h 506471"/>
                  <a:gd name="csX4" fmla="*/ 886328 w 1107275"/>
                  <a:gd name="csY4" fmla="*/ 163622 h 506471"/>
                  <a:gd name="csX5" fmla="*/ 874900 w 1107275"/>
                  <a:gd name="csY5" fmla="*/ 172511 h 506471"/>
                  <a:gd name="csX6" fmla="*/ 566336 w 1107275"/>
                  <a:gd name="csY6" fmla="*/ 356634 h 506471"/>
                  <a:gd name="csX7" fmla="*/ 294596 w 1107275"/>
                  <a:gd name="csY7" fmla="*/ 444251 h 506471"/>
                  <a:gd name="csX8" fmla="*/ 161266 w 1107275"/>
                  <a:gd name="csY8" fmla="*/ 439172 h 506471"/>
                  <a:gd name="csX9" fmla="*/ 104125 w 1107275"/>
                  <a:gd name="csY9" fmla="*/ 394728 h 506471"/>
                  <a:gd name="csX10" fmla="*/ 81268 w 1107275"/>
                  <a:gd name="csY10" fmla="*/ 342666 h 506471"/>
                  <a:gd name="csX11" fmla="*/ 54602 w 1107275"/>
                  <a:gd name="csY11" fmla="*/ 321079 h 506471"/>
                  <a:gd name="csX12" fmla="*/ 27936 w 1107275"/>
                  <a:gd name="csY12" fmla="*/ 337587 h 506471"/>
                  <a:gd name="csX13" fmla="*/ 0 w 1107275"/>
                  <a:gd name="csY13" fmla="*/ 407426 h 506471"/>
                  <a:gd name="csX14" fmla="*/ 46983 w 1107275"/>
                  <a:gd name="csY14" fmla="*/ 481075 h 506471"/>
                  <a:gd name="csX15" fmla="*/ 153647 w 1107275"/>
                  <a:gd name="csY15" fmla="*/ 506472 h 506471"/>
                  <a:gd name="csX16" fmla="*/ 190472 w 1107275"/>
                  <a:gd name="csY16" fmla="*/ 505202 h 506471"/>
                  <a:gd name="csX17" fmla="*/ 332691 w 1107275"/>
                  <a:gd name="csY17" fmla="*/ 478536 h 506471"/>
                  <a:gd name="csX18" fmla="*/ 600621 w 1107275"/>
                  <a:gd name="csY18" fmla="*/ 371872 h 506471"/>
                  <a:gd name="csX19" fmla="*/ 887599 w 1107275"/>
                  <a:gd name="csY19" fmla="*/ 196638 h 506471"/>
                  <a:gd name="csX20" fmla="*/ 900297 w 1107275"/>
                  <a:gd name="csY20" fmla="*/ 187749 h 506471"/>
                  <a:gd name="csX21" fmla="*/ 1074260 w 1107275"/>
                  <a:gd name="csY21" fmla="*/ 45530 h 506471"/>
                  <a:gd name="csX22" fmla="*/ 1107276 w 1107275"/>
                  <a:gd name="csY22" fmla="*/ 2356 h 5064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1107275" h="506471">
                    <a:moveTo>
                      <a:pt x="1107276" y="2356"/>
                    </a:moveTo>
                    <a:cubicBezTo>
                      <a:pt x="1103467" y="1087"/>
                      <a:pt x="1100927" y="-1453"/>
                      <a:pt x="1097118" y="1087"/>
                    </a:cubicBezTo>
                    <a:cubicBezTo>
                      <a:pt x="1081880" y="4896"/>
                      <a:pt x="1067911" y="15055"/>
                      <a:pt x="1055213" y="23943"/>
                    </a:cubicBezTo>
                    <a:cubicBezTo>
                      <a:pt x="1026008" y="48070"/>
                      <a:pt x="999342" y="73466"/>
                      <a:pt x="970136" y="97592"/>
                    </a:cubicBezTo>
                    <a:cubicBezTo>
                      <a:pt x="942200" y="120449"/>
                      <a:pt x="914264" y="143306"/>
                      <a:pt x="886328" y="163622"/>
                    </a:cubicBezTo>
                    <a:cubicBezTo>
                      <a:pt x="882519" y="166162"/>
                      <a:pt x="878710" y="168702"/>
                      <a:pt x="874900" y="172511"/>
                    </a:cubicBezTo>
                    <a:cubicBezTo>
                      <a:pt x="778394" y="243621"/>
                      <a:pt x="674270" y="305841"/>
                      <a:pt x="566336" y="356634"/>
                    </a:cubicBezTo>
                    <a:cubicBezTo>
                      <a:pt x="479989" y="395998"/>
                      <a:pt x="389832" y="430283"/>
                      <a:pt x="294596" y="444251"/>
                    </a:cubicBezTo>
                    <a:cubicBezTo>
                      <a:pt x="250153" y="450600"/>
                      <a:pt x="204440" y="453140"/>
                      <a:pt x="161266" y="439172"/>
                    </a:cubicBezTo>
                    <a:cubicBezTo>
                      <a:pt x="137139" y="431553"/>
                      <a:pt x="115553" y="416315"/>
                      <a:pt x="104125" y="394728"/>
                    </a:cubicBezTo>
                    <a:cubicBezTo>
                      <a:pt x="95236" y="378221"/>
                      <a:pt x="91427" y="359174"/>
                      <a:pt x="81268" y="342666"/>
                    </a:cubicBezTo>
                    <a:cubicBezTo>
                      <a:pt x="74919" y="332507"/>
                      <a:pt x="67300" y="323619"/>
                      <a:pt x="54602" y="321079"/>
                    </a:cubicBezTo>
                    <a:cubicBezTo>
                      <a:pt x="43174" y="319809"/>
                      <a:pt x="35555" y="328698"/>
                      <a:pt x="27936" y="337587"/>
                    </a:cubicBezTo>
                    <a:cubicBezTo>
                      <a:pt x="12698" y="357904"/>
                      <a:pt x="1270" y="382030"/>
                      <a:pt x="0" y="407426"/>
                    </a:cubicBezTo>
                    <a:cubicBezTo>
                      <a:pt x="0" y="437902"/>
                      <a:pt x="21587" y="465838"/>
                      <a:pt x="46983" y="481075"/>
                    </a:cubicBezTo>
                    <a:cubicBezTo>
                      <a:pt x="78728" y="500123"/>
                      <a:pt x="116823" y="505202"/>
                      <a:pt x="153647" y="506472"/>
                    </a:cubicBezTo>
                    <a:cubicBezTo>
                      <a:pt x="166345" y="505202"/>
                      <a:pt x="177774" y="506472"/>
                      <a:pt x="190472" y="505202"/>
                    </a:cubicBezTo>
                    <a:cubicBezTo>
                      <a:pt x="238724" y="501392"/>
                      <a:pt x="285708" y="491234"/>
                      <a:pt x="332691" y="478536"/>
                    </a:cubicBezTo>
                    <a:cubicBezTo>
                      <a:pt x="425387" y="453140"/>
                      <a:pt x="514274" y="415045"/>
                      <a:pt x="600621" y="371872"/>
                    </a:cubicBezTo>
                    <a:cubicBezTo>
                      <a:pt x="700936" y="321079"/>
                      <a:pt x="796172" y="261398"/>
                      <a:pt x="887599" y="196638"/>
                    </a:cubicBezTo>
                    <a:cubicBezTo>
                      <a:pt x="891408" y="194098"/>
                      <a:pt x="895217" y="190289"/>
                      <a:pt x="900297" y="187749"/>
                    </a:cubicBezTo>
                    <a:cubicBezTo>
                      <a:pt x="961248" y="143306"/>
                      <a:pt x="1018389" y="96323"/>
                      <a:pt x="1074260" y="45530"/>
                    </a:cubicBezTo>
                    <a:cubicBezTo>
                      <a:pt x="1084419" y="32832"/>
                      <a:pt x="1100927" y="21404"/>
                      <a:pt x="1107276" y="2356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91417866-75D3-AF44-188D-DE837877827D}"/>
                  </a:ext>
                </a:extLst>
              </p:cNvPr>
              <p:cNvSpPr/>
              <p:nvPr/>
            </p:nvSpPr>
            <p:spPr>
              <a:xfrm>
                <a:off x="6789591" y="1541550"/>
                <a:ext cx="104411" cy="16629"/>
              </a:xfrm>
              <a:custGeom>
                <a:avLst/>
                <a:gdLst>
                  <a:gd name="csX0" fmla="*/ 104215 w 104411"/>
                  <a:gd name="csY0" fmla="*/ 1270 h 16629"/>
                  <a:gd name="csX1" fmla="*/ 81357 w 104411"/>
                  <a:gd name="csY1" fmla="*/ 11428 h 16629"/>
                  <a:gd name="csX2" fmla="*/ 52152 w 104411"/>
                  <a:gd name="csY2" fmla="*/ 16507 h 16629"/>
                  <a:gd name="csX3" fmla="*/ 90 w 104411"/>
                  <a:gd name="csY3" fmla="*/ 0 h 16629"/>
                  <a:gd name="csX4" fmla="*/ 104215 w 104411"/>
                  <a:gd name="csY4" fmla="*/ 1270 h 166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4411" h="16629">
                    <a:moveTo>
                      <a:pt x="104215" y="1270"/>
                    </a:moveTo>
                    <a:cubicBezTo>
                      <a:pt x="106754" y="2540"/>
                      <a:pt x="83897" y="11428"/>
                      <a:pt x="81357" y="11428"/>
                    </a:cubicBezTo>
                    <a:lnTo>
                      <a:pt x="52152" y="16507"/>
                    </a:lnTo>
                    <a:cubicBezTo>
                      <a:pt x="49612" y="16507"/>
                      <a:pt x="-2450" y="2540"/>
                      <a:pt x="90" y="0"/>
                    </a:cubicBezTo>
                    <a:cubicBezTo>
                      <a:pt x="55961" y="27936"/>
                      <a:pt x="73739" y="15238"/>
                      <a:pt x="104215" y="1270"/>
                    </a:cubicBezTo>
                    <a:close/>
                  </a:path>
                </a:pathLst>
              </a:custGeom>
              <a:solidFill>
                <a:srgbClr val="FAFAFA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B4E2D0D-24AA-36DB-1B1D-C59E8ADD8172}"/>
                  </a:ext>
                </a:extLst>
              </p:cNvPr>
              <p:cNvSpPr/>
              <p:nvPr/>
            </p:nvSpPr>
            <p:spPr>
              <a:xfrm>
                <a:off x="6689365" y="1288857"/>
                <a:ext cx="309834" cy="307294"/>
              </a:xfrm>
              <a:custGeom>
                <a:avLst/>
                <a:gdLst>
                  <a:gd name="csX0" fmla="*/ 154917 w 309834"/>
                  <a:gd name="csY0" fmla="*/ 0 h 307294"/>
                  <a:gd name="csX1" fmla="*/ 0 w 309834"/>
                  <a:gd name="csY1" fmla="*/ 153647 h 307294"/>
                  <a:gd name="csX2" fmla="*/ 154917 w 309834"/>
                  <a:gd name="csY2" fmla="*/ 307294 h 307294"/>
                  <a:gd name="csX3" fmla="*/ 309834 w 309834"/>
                  <a:gd name="csY3" fmla="*/ 153647 h 307294"/>
                  <a:gd name="csX4" fmla="*/ 154917 w 309834"/>
                  <a:gd name="csY4" fmla="*/ 0 h 307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09834" h="307294">
                    <a:moveTo>
                      <a:pt x="154917" y="0"/>
                    </a:moveTo>
                    <a:cubicBezTo>
                      <a:pt x="69840" y="0"/>
                      <a:pt x="0" y="68570"/>
                      <a:pt x="0" y="153647"/>
                    </a:cubicBezTo>
                    <a:cubicBezTo>
                      <a:pt x="0" y="238725"/>
                      <a:pt x="68570" y="307294"/>
                      <a:pt x="154917" y="307294"/>
                    </a:cubicBezTo>
                    <a:cubicBezTo>
                      <a:pt x="239995" y="307294"/>
                      <a:pt x="309834" y="237455"/>
                      <a:pt x="309834" y="153647"/>
                    </a:cubicBezTo>
                    <a:cubicBezTo>
                      <a:pt x="309834" y="69840"/>
                      <a:pt x="239995" y="0"/>
                      <a:pt x="154917" y="0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637CC7B-81AC-7BC5-B80E-1A3AC88E99D4}"/>
                  </a:ext>
                </a:extLst>
              </p:cNvPr>
              <p:cNvSpPr/>
              <p:nvPr/>
            </p:nvSpPr>
            <p:spPr>
              <a:xfrm>
                <a:off x="6695714" y="1293936"/>
                <a:ext cx="297136" cy="297135"/>
              </a:xfrm>
              <a:custGeom>
                <a:avLst/>
                <a:gdLst>
                  <a:gd name="csX0" fmla="*/ 148568 w 297136"/>
                  <a:gd name="csY0" fmla="*/ 0 h 297135"/>
                  <a:gd name="csX1" fmla="*/ 0 w 297136"/>
                  <a:gd name="csY1" fmla="*/ 148568 h 297135"/>
                  <a:gd name="csX2" fmla="*/ 148568 w 297136"/>
                  <a:gd name="csY2" fmla="*/ 297136 h 297135"/>
                  <a:gd name="csX3" fmla="*/ 297136 w 297136"/>
                  <a:gd name="csY3" fmla="*/ 148568 h 297135"/>
                  <a:gd name="csX4" fmla="*/ 148568 w 297136"/>
                  <a:gd name="csY4" fmla="*/ 0 h 2971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97136" h="297135">
                    <a:moveTo>
                      <a:pt x="148568" y="0"/>
                    </a:moveTo>
                    <a:cubicBezTo>
                      <a:pt x="66030" y="0"/>
                      <a:pt x="0" y="66030"/>
                      <a:pt x="0" y="148568"/>
                    </a:cubicBezTo>
                    <a:cubicBezTo>
                      <a:pt x="0" y="231106"/>
                      <a:pt x="66030" y="297136"/>
                      <a:pt x="148568" y="297136"/>
                    </a:cubicBezTo>
                    <a:cubicBezTo>
                      <a:pt x="228566" y="297136"/>
                      <a:pt x="297136" y="231106"/>
                      <a:pt x="297136" y="148568"/>
                    </a:cubicBezTo>
                    <a:cubicBezTo>
                      <a:pt x="297136" y="66030"/>
                      <a:pt x="231106" y="0"/>
                      <a:pt x="1485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C3000B59-D54F-3B81-2E5C-57E208520003}"/>
                  </a:ext>
                </a:extLst>
              </p:cNvPr>
              <p:cNvSpPr/>
              <p:nvPr/>
            </p:nvSpPr>
            <p:spPr>
              <a:xfrm>
                <a:off x="6700794" y="1299016"/>
                <a:ext cx="286977" cy="286977"/>
              </a:xfrm>
              <a:custGeom>
                <a:avLst/>
                <a:gdLst>
                  <a:gd name="csX0" fmla="*/ 143489 w 286977"/>
                  <a:gd name="csY0" fmla="*/ 0 h 286977"/>
                  <a:gd name="csX1" fmla="*/ 0 w 286977"/>
                  <a:gd name="csY1" fmla="*/ 143489 h 286977"/>
                  <a:gd name="csX2" fmla="*/ 143489 w 286977"/>
                  <a:gd name="csY2" fmla="*/ 286977 h 286977"/>
                  <a:gd name="csX3" fmla="*/ 286977 w 286977"/>
                  <a:gd name="csY3" fmla="*/ 143489 h 286977"/>
                  <a:gd name="csX4" fmla="*/ 143489 w 286977"/>
                  <a:gd name="csY4" fmla="*/ 0 h 2869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86977" h="286977">
                    <a:moveTo>
                      <a:pt x="143489" y="0"/>
                    </a:moveTo>
                    <a:cubicBezTo>
                      <a:pt x="63491" y="0"/>
                      <a:pt x="0" y="64760"/>
                      <a:pt x="0" y="143489"/>
                    </a:cubicBezTo>
                    <a:cubicBezTo>
                      <a:pt x="0" y="222217"/>
                      <a:pt x="63491" y="286977"/>
                      <a:pt x="143489" y="286977"/>
                    </a:cubicBezTo>
                    <a:cubicBezTo>
                      <a:pt x="220947" y="286977"/>
                      <a:pt x="286977" y="222217"/>
                      <a:pt x="286977" y="143489"/>
                    </a:cubicBezTo>
                    <a:cubicBezTo>
                      <a:pt x="286977" y="64760"/>
                      <a:pt x="222217" y="0"/>
                      <a:pt x="143489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97433806-3574-BDC1-A632-ED4CB7D3B6D2}"/>
                  </a:ext>
                </a:extLst>
              </p:cNvPr>
              <p:cNvSpPr/>
              <p:nvPr/>
            </p:nvSpPr>
            <p:spPr>
              <a:xfrm>
                <a:off x="6745237" y="1343459"/>
                <a:ext cx="198090" cy="198090"/>
              </a:xfrm>
              <a:custGeom>
                <a:avLst/>
                <a:gdLst>
                  <a:gd name="csX0" fmla="*/ 99045 w 198090"/>
                  <a:gd name="csY0" fmla="*/ 0 h 198090"/>
                  <a:gd name="csX1" fmla="*/ 0 w 198090"/>
                  <a:gd name="csY1" fmla="*/ 99045 h 198090"/>
                  <a:gd name="csX2" fmla="*/ 99045 w 198090"/>
                  <a:gd name="csY2" fmla="*/ 198091 h 198090"/>
                  <a:gd name="csX3" fmla="*/ 198090 w 198090"/>
                  <a:gd name="csY3" fmla="*/ 99045 h 198090"/>
                  <a:gd name="csX4" fmla="*/ 99045 w 198090"/>
                  <a:gd name="csY4" fmla="*/ 0 h 1980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98090" h="198090">
                    <a:moveTo>
                      <a:pt x="99045" y="0"/>
                    </a:moveTo>
                    <a:cubicBezTo>
                      <a:pt x="44443" y="0"/>
                      <a:pt x="0" y="44443"/>
                      <a:pt x="0" y="99045"/>
                    </a:cubicBezTo>
                    <a:cubicBezTo>
                      <a:pt x="0" y="153647"/>
                      <a:pt x="44443" y="198091"/>
                      <a:pt x="99045" y="198091"/>
                    </a:cubicBezTo>
                    <a:cubicBezTo>
                      <a:pt x="152377" y="198091"/>
                      <a:pt x="198090" y="153647"/>
                      <a:pt x="198090" y="99045"/>
                    </a:cubicBezTo>
                    <a:cubicBezTo>
                      <a:pt x="198090" y="44443"/>
                      <a:pt x="153647" y="0"/>
                      <a:pt x="990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F6723CD9-7427-7443-AE77-C5776FFF7E29}"/>
                  </a:ext>
                </a:extLst>
              </p:cNvPr>
              <p:cNvSpPr/>
              <p:nvPr/>
            </p:nvSpPr>
            <p:spPr>
              <a:xfrm>
                <a:off x="6745237" y="1343459"/>
                <a:ext cx="198090" cy="198090"/>
              </a:xfrm>
              <a:custGeom>
                <a:avLst/>
                <a:gdLst>
                  <a:gd name="csX0" fmla="*/ 99045 w 198090"/>
                  <a:gd name="csY0" fmla="*/ 0 h 198090"/>
                  <a:gd name="csX1" fmla="*/ 0 w 198090"/>
                  <a:gd name="csY1" fmla="*/ 99045 h 198090"/>
                  <a:gd name="csX2" fmla="*/ 99045 w 198090"/>
                  <a:gd name="csY2" fmla="*/ 198091 h 198090"/>
                  <a:gd name="csX3" fmla="*/ 198090 w 198090"/>
                  <a:gd name="csY3" fmla="*/ 99045 h 198090"/>
                  <a:gd name="csX4" fmla="*/ 99045 w 198090"/>
                  <a:gd name="csY4" fmla="*/ 0 h 1980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98090" h="198090">
                    <a:moveTo>
                      <a:pt x="99045" y="0"/>
                    </a:moveTo>
                    <a:cubicBezTo>
                      <a:pt x="44443" y="0"/>
                      <a:pt x="0" y="44443"/>
                      <a:pt x="0" y="99045"/>
                    </a:cubicBezTo>
                    <a:cubicBezTo>
                      <a:pt x="0" y="153647"/>
                      <a:pt x="44443" y="198091"/>
                      <a:pt x="99045" y="198091"/>
                    </a:cubicBezTo>
                    <a:cubicBezTo>
                      <a:pt x="152377" y="198091"/>
                      <a:pt x="198090" y="153647"/>
                      <a:pt x="198090" y="99045"/>
                    </a:cubicBezTo>
                    <a:cubicBezTo>
                      <a:pt x="198090" y="44443"/>
                      <a:pt x="153647" y="0"/>
                      <a:pt x="990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A36794BF-37DE-D97D-1CEB-1ADE55B88DE4}"/>
                  </a:ext>
                </a:extLst>
              </p:cNvPr>
              <p:cNvSpPr/>
              <p:nvPr/>
            </p:nvSpPr>
            <p:spPr>
              <a:xfrm>
                <a:off x="6750290" y="1348538"/>
                <a:ext cx="187959" cy="187932"/>
              </a:xfrm>
              <a:custGeom>
                <a:avLst/>
                <a:gdLst>
                  <a:gd name="csX0" fmla="*/ 95262 w 187959"/>
                  <a:gd name="csY0" fmla="*/ 0 h 187932"/>
                  <a:gd name="csX1" fmla="*/ 27 w 187959"/>
                  <a:gd name="csY1" fmla="*/ 95236 h 187932"/>
                  <a:gd name="csX2" fmla="*/ 95262 w 187959"/>
                  <a:gd name="csY2" fmla="*/ 187932 h 187932"/>
                  <a:gd name="csX3" fmla="*/ 187959 w 187959"/>
                  <a:gd name="csY3" fmla="*/ 93966 h 187932"/>
                  <a:gd name="csX4" fmla="*/ 95262 w 187959"/>
                  <a:gd name="csY4" fmla="*/ 0 h 1879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7959" h="187932">
                    <a:moveTo>
                      <a:pt x="95262" y="0"/>
                    </a:moveTo>
                    <a:cubicBezTo>
                      <a:pt x="43200" y="0"/>
                      <a:pt x="27" y="40634"/>
                      <a:pt x="27" y="95236"/>
                    </a:cubicBezTo>
                    <a:cubicBezTo>
                      <a:pt x="-1243" y="147298"/>
                      <a:pt x="43200" y="187932"/>
                      <a:pt x="95262" y="187932"/>
                    </a:cubicBezTo>
                    <a:cubicBezTo>
                      <a:pt x="148595" y="187932"/>
                      <a:pt x="186689" y="146028"/>
                      <a:pt x="187959" y="93966"/>
                    </a:cubicBezTo>
                    <a:cubicBezTo>
                      <a:pt x="187959" y="45713"/>
                      <a:pt x="146055" y="0"/>
                      <a:pt x="95262" y="0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4EAACE5A-1267-FC03-A469-8524404A6AA1}"/>
                  </a:ext>
                </a:extLst>
              </p:cNvPr>
              <p:cNvSpPr/>
              <p:nvPr/>
            </p:nvSpPr>
            <p:spPr>
              <a:xfrm>
                <a:off x="6767732" y="1353300"/>
                <a:ext cx="153543" cy="134053"/>
              </a:xfrm>
              <a:custGeom>
                <a:avLst/>
                <a:gdLst>
                  <a:gd name="csX0" fmla="*/ 146391 w 153543"/>
                  <a:gd name="csY0" fmla="*/ 133648 h 134053"/>
                  <a:gd name="csX1" fmla="*/ 76551 w 153543"/>
                  <a:gd name="csY1" fmla="*/ 133648 h 134053"/>
                  <a:gd name="csX2" fmla="*/ 9251 w 153543"/>
                  <a:gd name="csY2" fmla="*/ 133648 h 134053"/>
                  <a:gd name="csX3" fmla="*/ 2902 w 153543"/>
                  <a:gd name="csY3" fmla="*/ 123489 h 134053"/>
                  <a:gd name="csX4" fmla="*/ 37187 w 153543"/>
                  <a:gd name="csY4" fmla="*/ 65078 h 134053"/>
                  <a:gd name="csX5" fmla="*/ 72742 w 153543"/>
                  <a:gd name="csY5" fmla="*/ 4127 h 134053"/>
                  <a:gd name="csX6" fmla="*/ 81630 w 153543"/>
                  <a:gd name="csY6" fmla="*/ 5397 h 134053"/>
                  <a:gd name="csX7" fmla="*/ 115915 w 153543"/>
                  <a:gd name="csY7" fmla="*/ 65078 h 134053"/>
                  <a:gd name="csX8" fmla="*/ 150200 w 153543"/>
                  <a:gd name="csY8" fmla="*/ 123489 h 134053"/>
                  <a:gd name="csX9" fmla="*/ 146391 w 153543"/>
                  <a:gd name="csY9" fmla="*/ 133648 h 1340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53543" h="134053">
                    <a:moveTo>
                      <a:pt x="146391" y="133648"/>
                    </a:moveTo>
                    <a:cubicBezTo>
                      <a:pt x="123534" y="133648"/>
                      <a:pt x="99407" y="133648"/>
                      <a:pt x="76551" y="133648"/>
                    </a:cubicBezTo>
                    <a:lnTo>
                      <a:pt x="9251" y="133648"/>
                    </a:lnTo>
                    <a:cubicBezTo>
                      <a:pt x="-907" y="134917"/>
                      <a:pt x="-2178" y="133648"/>
                      <a:pt x="2902" y="123489"/>
                    </a:cubicBezTo>
                    <a:lnTo>
                      <a:pt x="37187" y="65078"/>
                    </a:lnTo>
                    <a:lnTo>
                      <a:pt x="72742" y="4127"/>
                    </a:lnTo>
                    <a:cubicBezTo>
                      <a:pt x="75281" y="-952"/>
                      <a:pt x="77820" y="-2222"/>
                      <a:pt x="81630" y="5397"/>
                    </a:cubicBezTo>
                    <a:lnTo>
                      <a:pt x="115915" y="65078"/>
                    </a:lnTo>
                    <a:lnTo>
                      <a:pt x="150200" y="123489"/>
                    </a:lnTo>
                    <a:cubicBezTo>
                      <a:pt x="152740" y="129838"/>
                      <a:pt x="157819" y="133648"/>
                      <a:pt x="146391" y="1336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A3F2B2AE-E1AA-C252-AE9F-C97C040F8908}"/>
                  </a:ext>
                </a:extLst>
              </p:cNvPr>
              <p:cNvSpPr/>
              <p:nvPr/>
            </p:nvSpPr>
            <p:spPr>
              <a:xfrm>
                <a:off x="6774012" y="1360602"/>
                <a:ext cx="142184" cy="121266"/>
              </a:xfrm>
              <a:custGeom>
                <a:avLst/>
                <a:gdLst>
                  <a:gd name="csX0" fmla="*/ 135031 w 142184"/>
                  <a:gd name="csY0" fmla="*/ 121267 h 121266"/>
                  <a:gd name="csX1" fmla="*/ 70271 w 142184"/>
                  <a:gd name="csY1" fmla="*/ 121267 h 121266"/>
                  <a:gd name="csX2" fmla="*/ 8050 w 142184"/>
                  <a:gd name="csY2" fmla="*/ 121267 h 121266"/>
                  <a:gd name="csX3" fmla="*/ 2971 w 142184"/>
                  <a:gd name="csY3" fmla="*/ 112378 h 121266"/>
                  <a:gd name="csX4" fmla="*/ 34716 w 142184"/>
                  <a:gd name="csY4" fmla="*/ 59046 h 121266"/>
                  <a:gd name="csX5" fmla="*/ 67731 w 142184"/>
                  <a:gd name="csY5" fmla="*/ 3175 h 121266"/>
                  <a:gd name="csX6" fmla="*/ 75350 w 142184"/>
                  <a:gd name="csY6" fmla="*/ 4444 h 121266"/>
                  <a:gd name="csX7" fmla="*/ 107096 w 142184"/>
                  <a:gd name="csY7" fmla="*/ 59046 h 121266"/>
                  <a:gd name="csX8" fmla="*/ 138841 w 142184"/>
                  <a:gd name="csY8" fmla="*/ 112378 h 121266"/>
                  <a:gd name="csX9" fmla="*/ 135031 w 142184"/>
                  <a:gd name="csY9" fmla="*/ 121267 h 1212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42184" h="121266">
                    <a:moveTo>
                      <a:pt x="135031" y="121267"/>
                    </a:moveTo>
                    <a:cubicBezTo>
                      <a:pt x="113445" y="121267"/>
                      <a:pt x="91858" y="121267"/>
                      <a:pt x="70271" y="121267"/>
                    </a:cubicBezTo>
                    <a:lnTo>
                      <a:pt x="8050" y="121267"/>
                    </a:lnTo>
                    <a:cubicBezTo>
                      <a:pt x="-838" y="121267"/>
                      <a:pt x="-2109" y="121267"/>
                      <a:pt x="2971" y="112378"/>
                    </a:cubicBezTo>
                    <a:lnTo>
                      <a:pt x="34716" y="59046"/>
                    </a:lnTo>
                    <a:lnTo>
                      <a:pt x="67731" y="3175"/>
                    </a:lnTo>
                    <a:cubicBezTo>
                      <a:pt x="70271" y="-635"/>
                      <a:pt x="72811" y="-1905"/>
                      <a:pt x="75350" y="4444"/>
                    </a:cubicBezTo>
                    <a:lnTo>
                      <a:pt x="107096" y="59046"/>
                    </a:lnTo>
                    <a:lnTo>
                      <a:pt x="138841" y="112378"/>
                    </a:lnTo>
                    <a:cubicBezTo>
                      <a:pt x="141380" y="117458"/>
                      <a:pt x="146459" y="121267"/>
                      <a:pt x="135031" y="121267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FDEE6D0F-9C60-56D2-F990-9DDC377A128A}"/>
                  </a:ext>
                </a:extLst>
              </p:cNvPr>
              <p:cNvSpPr/>
              <p:nvPr/>
            </p:nvSpPr>
            <p:spPr>
              <a:xfrm>
                <a:off x="6441752" y="1354887"/>
                <a:ext cx="193172" cy="218407"/>
              </a:xfrm>
              <a:custGeom>
                <a:avLst/>
                <a:gdLst>
                  <a:gd name="csX0" fmla="*/ 19047 w 193172"/>
                  <a:gd name="csY0" fmla="*/ 10159 h 218407"/>
                  <a:gd name="csX1" fmla="*/ 52062 w 193172"/>
                  <a:gd name="csY1" fmla="*/ 0 h 218407"/>
                  <a:gd name="csX2" fmla="*/ 148568 w 193172"/>
                  <a:gd name="csY2" fmla="*/ 0 h 218407"/>
                  <a:gd name="csX3" fmla="*/ 170155 w 193172"/>
                  <a:gd name="csY3" fmla="*/ 7619 h 218407"/>
                  <a:gd name="csX4" fmla="*/ 193012 w 193172"/>
                  <a:gd name="csY4" fmla="*/ 55872 h 218407"/>
                  <a:gd name="csX5" fmla="*/ 63491 w 193172"/>
                  <a:gd name="csY5" fmla="*/ 55872 h 218407"/>
                  <a:gd name="csX6" fmla="*/ 52062 w 193172"/>
                  <a:gd name="csY6" fmla="*/ 60951 h 218407"/>
                  <a:gd name="csX7" fmla="*/ 48253 w 193172"/>
                  <a:gd name="csY7" fmla="*/ 86347 h 218407"/>
                  <a:gd name="csX8" fmla="*/ 48253 w 193172"/>
                  <a:gd name="csY8" fmla="*/ 143489 h 218407"/>
                  <a:gd name="csX9" fmla="*/ 63491 w 193172"/>
                  <a:gd name="csY9" fmla="*/ 162536 h 218407"/>
                  <a:gd name="csX10" fmla="*/ 193012 w 193172"/>
                  <a:gd name="csY10" fmla="*/ 162536 h 218407"/>
                  <a:gd name="csX11" fmla="*/ 177774 w 193172"/>
                  <a:gd name="csY11" fmla="*/ 208249 h 218407"/>
                  <a:gd name="csX12" fmla="*/ 139679 w 193172"/>
                  <a:gd name="csY12" fmla="*/ 218408 h 218407"/>
                  <a:gd name="csX13" fmla="*/ 54602 w 193172"/>
                  <a:gd name="csY13" fmla="*/ 218408 h 218407"/>
                  <a:gd name="csX14" fmla="*/ 13968 w 193172"/>
                  <a:gd name="csY14" fmla="*/ 201900 h 218407"/>
                  <a:gd name="csX15" fmla="*/ 0 w 193172"/>
                  <a:gd name="csY15" fmla="*/ 149838 h 218407"/>
                  <a:gd name="csX16" fmla="*/ 0 w 193172"/>
                  <a:gd name="csY16" fmla="*/ 55872 h 218407"/>
                  <a:gd name="csX17" fmla="*/ 19047 w 193172"/>
                  <a:gd name="csY17" fmla="*/ 10159 h 2184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93172" h="218407">
                    <a:moveTo>
                      <a:pt x="19047" y="10159"/>
                    </a:moveTo>
                    <a:cubicBezTo>
                      <a:pt x="27936" y="2540"/>
                      <a:pt x="40634" y="0"/>
                      <a:pt x="52062" y="0"/>
                    </a:cubicBezTo>
                    <a:cubicBezTo>
                      <a:pt x="83808" y="0"/>
                      <a:pt x="116823" y="0"/>
                      <a:pt x="148568" y="0"/>
                    </a:cubicBezTo>
                    <a:cubicBezTo>
                      <a:pt x="156187" y="0"/>
                      <a:pt x="163806" y="2540"/>
                      <a:pt x="170155" y="7619"/>
                    </a:cubicBezTo>
                    <a:cubicBezTo>
                      <a:pt x="185393" y="19047"/>
                      <a:pt x="191742" y="38094"/>
                      <a:pt x="193012" y="55872"/>
                    </a:cubicBezTo>
                    <a:cubicBezTo>
                      <a:pt x="149838" y="55872"/>
                      <a:pt x="106664" y="55872"/>
                      <a:pt x="63491" y="55872"/>
                    </a:cubicBezTo>
                    <a:cubicBezTo>
                      <a:pt x="58411" y="55872"/>
                      <a:pt x="54602" y="57142"/>
                      <a:pt x="52062" y="60951"/>
                    </a:cubicBezTo>
                    <a:cubicBezTo>
                      <a:pt x="46983" y="68570"/>
                      <a:pt x="48253" y="77459"/>
                      <a:pt x="48253" y="86347"/>
                    </a:cubicBezTo>
                    <a:cubicBezTo>
                      <a:pt x="48253" y="105394"/>
                      <a:pt x="48253" y="124442"/>
                      <a:pt x="48253" y="143489"/>
                    </a:cubicBezTo>
                    <a:cubicBezTo>
                      <a:pt x="48253" y="152377"/>
                      <a:pt x="54602" y="162536"/>
                      <a:pt x="63491" y="162536"/>
                    </a:cubicBezTo>
                    <a:cubicBezTo>
                      <a:pt x="106664" y="162536"/>
                      <a:pt x="149838" y="162536"/>
                      <a:pt x="193012" y="162536"/>
                    </a:cubicBezTo>
                    <a:cubicBezTo>
                      <a:pt x="194281" y="179044"/>
                      <a:pt x="187932" y="195551"/>
                      <a:pt x="177774" y="208249"/>
                    </a:cubicBezTo>
                    <a:cubicBezTo>
                      <a:pt x="167615" y="218408"/>
                      <a:pt x="153648" y="218408"/>
                      <a:pt x="139679" y="218408"/>
                    </a:cubicBezTo>
                    <a:cubicBezTo>
                      <a:pt x="111743" y="218408"/>
                      <a:pt x="82538" y="218408"/>
                      <a:pt x="54602" y="218408"/>
                    </a:cubicBezTo>
                    <a:cubicBezTo>
                      <a:pt x="39364" y="218408"/>
                      <a:pt x="24127" y="214598"/>
                      <a:pt x="13968" y="201900"/>
                    </a:cubicBezTo>
                    <a:cubicBezTo>
                      <a:pt x="2540" y="187932"/>
                      <a:pt x="0" y="167615"/>
                      <a:pt x="0" y="149838"/>
                    </a:cubicBezTo>
                    <a:cubicBezTo>
                      <a:pt x="0" y="118093"/>
                      <a:pt x="0" y="87617"/>
                      <a:pt x="0" y="55872"/>
                    </a:cubicBezTo>
                    <a:cubicBezTo>
                      <a:pt x="0" y="40634"/>
                      <a:pt x="5080" y="21587"/>
                      <a:pt x="19047" y="10159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C5B4148C-E644-1F66-E0DB-931240EE180F}"/>
                  </a:ext>
                </a:extLst>
              </p:cNvPr>
              <p:cNvSpPr/>
              <p:nvPr/>
            </p:nvSpPr>
            <p:spPr>
              <a:xfrm>
                <a:off x="4671635" y="1354887"/>
                <a:ext cx="184122" cy="215867"/>
              </a:xfrm>
              <a:custGeom>
                <a:avLst/>
                <a:gdLst>
                  <a:gd name="csX0" fmla="*/ 0 w 184122"/>
                  <a:gd name="csY0" fmla="*/ 0 h 215867"/>
                  <a:gd name="csX1" fmla="*/ 139679 w 184122"/>
                  <a:gd name="csY1" fmla="*/ 0 h 215867"/>
                  <a:gd name="csX2" fmla="*/ 171425 w 184122"/>
                  <a:gd name="csY2" fmla="*/ 13968 h 215867"/>
                  <a:gd name="csX3" fmla="*/ 182853 w 184122"/>
                  <a:gd name="csY3" fmla="*/ 53332 h 215867"/>
                  <a:gd name="csX4" fmla="*/ 182853 w 184122"/>
                  <a:gd name="csY4" fmla="*/ 102855 h 215867"/>
                  <a:gd name="csX5" fmla="*/ 159996 w 184122"/>
                  <a:gd name="csY5" fmla="*/ 130791 h 215867"/>
                  <a:gd name="csX6" fmla="*/ 182853 w 184122"/>
                  <a:gd name="csY6" fmla="*/ 162536 h 215867"/>
                  <a:gd name="csX7" fmla="*/ 184123 w 184122"/>
                  <a:gd name="csY7" fmla="*/ 214598 h 215867"/>
                  <a:gd name="csX8" fmla="*/ 138409 w 184122"/>
                  <a:gd name="csY8" fmla="*/ 214598 h 215867"/>
                  <a:gd name="csX9" fmla="*/ 138409 w 184122"/>
                  <a:gd name="csY9" fmla="*/ 171425 h 215867"/>
                  <a:gd name="csX10" fmla="*/ 126981 w 184122"/>
                  <a:gd name="csY10" fmla="*/ 159996 h 215867"/>
                  <a:gd name="csX11" fmla="*/ 49523 w 184122"/>
                  <a:gd name="csY11" fmla="*/ 159996 h 215867"/>
                  <a:gd name="csX12" fmla="*/ 49523 w 184122"/>
                  <a:gd name="csY12" fmla="*/ 215868 h 215867"/>
                  <a:gd name="csX13" fmla="*/ 3810 w 184122"/>
                  <a:gd name="csY13" fmla="*/ 215868 h 215867"/>
                  <a:gd name="csX14" fmla="*/ 3810 w 184122"/>
                  <a:gd name="csY14" fmla="*/ 105394 h 215867"/>
                  <a:gd name="csX15" fmla="*/ 125711 w 184122"/>
                  <a:gd name="csY15" fmla="*/ 105394 h 215867"/>
                  <a:gd name="csX16" fmla="*/ 140949 w 184122"/>
                  <a:gd name="csY16" fmla="*/ 97776 h 215867"/>
                  <a:gd name="csX17" fmla="*/ 142219 w 184122"/>
                  <a:gd name="csY17" fmla="*/ 71110 h 215867"/>
                  <a:gd name="csX18" fmla="*/ 130791 w 184122"/>
                  <a:gd name="csY18" fmla="*/ 55872 h 215867"/>
                  <a:gd name="csX19" fmla="*/ 5079 w 184122"/>
                  <a:gd name="csY19" fmla="*/ 55872 h 215867"/>
                  <a:gd name="csX20" fmla="*/ 0 w 184122"/>
                  <a:gd name="csY20" fmla="*/ 0 h 2158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184122" h="215867">
                    <a:moveTo>
                      <a:pt x="0" y="0"/>
                    </a:moveTo>
                    <a:cubicBezTo>
                      <a:pt x="46983" y="0"/>
                      <a:pt x="92696" y="0"/>
                      <a:pt x="139679" y="0"/>
                    </a:cubicBezTo>
                    <a:cubicBezTo>
                      <a:pt x="151108" y="0"/>
                      <a:pt x="163806" y="3809"/>
                      <a:pt x="171425" y="13968"/>
                    </a:cubicBezTo>
                    <a:cubicBezTo>
                      <a:pt x="179044" y="25396"/>
                      <a:pt x="182853" y="39364"/>
                      <a:pt x="182853" y="53332"/>
                    </a:cubicBezTo>
                    <a:cubicBezTo>
                      <a:pt x="182853" y="69840"/>
                      <a:pt x="182853" y="86347"/>
                      <a:pt x="182853" y="102855"/>
                    </a:cubicBezTo>
                    <a:cubicBezTo>
                      <a:pt x="181583" y="116823"/>
                      <a:pt x="172694" y="128251"/>
                      <a:pt x="159996" y="130791"/>
                    </a:cubicBezTo>
                    <a:cubicBezTo>
                      <a:pt x="173964" y="134600"/>
                      <a:pt x="181583" y="148568"/>
                      <a:pt x="182853" y="162536"/>
                    </a:cubicBezTo>
                    <a:cubicBezTo>
                      <a:pt x="184123" y="180313"/>
                      <a:pt x="182853" y="198091"/>
                      <a:pt x="184123" y="214598"/>
                    </a:cubicBezTo>
                    <a:cubicBezTo>
                      <a:pt x="168885" y="214598"/>
                      <a:pt x="153647" y="214598"/>
                      <a:pt x="138409" y="214598"/>
                    </a:cubicBezTo>
                    <a:cubicBezTo>
                      <a:pt x="138409" y="200630"/>
                      <a:pt x="138409" y="185393"/>
                      <a:pt x="138409" y="171425"/>
                    </a:cubicBezTo>
                    <a:cubicBezTo>
                      <a:pt x="138409" y="165076"/>
                      <a:pt x="133330" y="158726"/>
                      <a:pt x="126981" y="159996"/>
                    </a:cubicBezTo>
                    <a:cubicBezTo>
                      <a:pt x="101585" y="159996"/>
                      <a:pt x="74919" y="159996"/>
                      <a:pt x="49523" y="159996"/>
                    </a:cubicBezTo>
                    <a:cubicBezTo>
                      <a:pt x="49523" y="177774"/>
                      <a:pt x="49523" y="196821"/>
                      <a:pt x="49523" y="215868"/>
                    </a:cubicBezTo>
                    <a:cubicBezTo>
                      <a:pt x="34285" y="215868"/>
                      <a:pt x="19047" y="215868"/>
                      <a:pt x="3810" y="215868"/>
                    </a:cubicBezTo>
                    <a:cubicBezTo>
                      <a:pt x="3810" y="179044"/>
                      <a:pt x="3810" y="142219"/>
                      <a:pt x="3810" y="105394"/>
                    </a:cubicBezTo>
                    <a:cubicBezTo>
                      <a:pt x="44443" y="105394"/>
                      <a:pt x="85078" y="105394"/>
                      <a:pt x="125711" y="105394"/>
                    </a:cubicBezTo>
                    <a:cubicBezTo>
                      <a:pt x="132060" y="105394"/>
                      <a:pt x="138409" y="104125"/>
                      <a:pt x="140949" y="97776"/>
                    </a:cubicBezTo>
                    <a:cubicBezTo>
                      <a:pt x="142219" y="88887"/>
                      <a:pt x="142219" y="79998"/>
                      <a:pt x="142219" y="71110"/>
                    </a:cubicBezTo>
                    <a:cubicBezTo>
                      <a:pt x="142219" y="64760"/>
                      <a:pt x="138409" y="55872"/>
                      <a:pt x="130791" y="55872"/>
                    </a:cubicBezTo>
                    <a:cubicBezTo>
                      <a:pt x="88887" y="55872"/>
                      <a:pt x="46983" y="55872"/>
                      <a:pt x="5079" y="55872"/>
                    </a:cubicBezTo>
                    <a:cubicBezTo>
                      <a:pt x="0" y="35555"/>
                      <a:pt x="0" y="17777"/>
                      <a:pt x="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4D9D06D1-5AA6-E5C7-C5A1-D98A207FE20A}"/>
                  </a:ext>
                </a:extLst>
              </p:cNvPr>
              <p:cNvSpPr/>
              <p:nvPr/>
            </p:nvSpPr>
            <p:spPr>
              <a:xfrm>
                <a:off x="4892582" y="1354887"/>
                <a:ext cx="220947" cy="214598"/>
              </a:xfrm>
              <a:custGeom>
                <a:avLst/>
                <a:gdLst>
                  <a:gd name="csX0" fmla="*/ 0 w 220947"/>
                  <a:gd name="csY0" fmla="*/ 214598 h 214598"/>
                  <a:gd name="csX1" fmla="*/ 79998 w 220947"/>
                  <a:gd name="csY1" fmla="*/ 0 h 214598"/>
                  <a:gd name="csX2" fmla="*/ 139679 w 220947"/>
                  <a:gd name="csY2" fmla="*/ 0 h 214598"/>
                  <a:gd name="csX3" fmla="*/ 220948 w 220947"/>
                  <a:gd name="csY3" fmla="*/ 214598 h 214598"/>
                  <a:gd name="csX4" fmla="*/ 170155 w 220947"/>
                  <a:gd name="csY4" fmla="*/ 214598 h 214598"/>
                  <a:gd name="csX5" fmla="*/ 156187 w 220947"/>
                  <a:gd name="csY5" fmla="*/ 176504 h 214598"/>
                  <a:gd name="csX6" fmla="*/ 64760 w 220947"/>
                  <a:gd name="csY6" fmla="*/ 176504 h 214598"/>
                  <a:gd name="csX7" fmla="*/ 52062 w 220947"/>
                  <a:gd name="csY7" fmla="*/ 214598 h 214598"/>
                  <a:gd name="csX8" fmla="*/ 0 w 220947"/>
                  <a:gd name="csY8" fmla="*/ 214598 h 214598"/>
                  <a:gd name="csX9" fmla="*/ 109204 w 220947"/>
                  <a:gd name="csY9" fmla="*/ 50792 h 214598"/>
                  <a:gd name="csX10" fmla="*/ 81268 w 220947"/>
                  <a:gd name="csY10" fmla="*/ 129521 h 214598"/>
                  <a:gd name="csX11" fmla="*/ 138410 w 220947"/>
                  <a:gd name="csY11" fmla="*/ 129521 h 214598"/>
                  <a:gd name="csX12" fmla="*/ 109204 w 220947"/>
                  <a:gd name="csY12" fmla="*/ 50792 h 2145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20947" h="214598">
                    <a:moveTo>
                      <a:pt x="0" y="214598"/>
                    </a:moveTo>
                    <a:cubicBezTo>
                      <a:pt x="26666" y="143489"/>
                      <a:pt x="53332" y="71110"/>
                      <a:pt x="79998" y="0"/>
                    </a:cubicBezTo>
                    <a:cubicBezTo>
                      <a:pt x="100315" y="0"/>
                      <a:pt x="119363" y="0"/>
                      <a:pt x="139679" y="0"/>
                    </a:cubicBezTo>
                    <a:cubicBezTo>
                      <a:pt x="166345" y="71110"/>
                      <a:pt x="194281" y="143489"/>
                      <a:pt x="220948" y="214598"/>
                    </a:cubicBezTo>
                    <a:cubicBezTo>
                      <a:pt x="204440" y="214598"/>
                      <a:pt x="186662" y="214598"/>
                      <a:pt x="170155" y="214598"/>
                    </a:cubicBezTo>
                    <a:cubicBezTo>
                      <a:pt x="165076" y="201900"/>
                      <a:pt x="161266" y="189202"/>
                      <a:pt x="156187" y="176504"/>
                    </a:cubicBezTo>
                    <a:cubicBezTo>
                      <a:pt x="125712" y="176504"/>
                      <a:pt x="95236" y="176504"/>
                      <a:pt x="64760" y="176504"/>
                    </a:cubicBezTo>
                    <a:cubicBezTo>
                      <a:pt x="60951" y="189202"/>
                      <a:pt x="55872" y="201900"/>
                      <a:pt x="52062" y="214598"/>
                    </a:cubicBezTo>
                    <a:cubicBezTo>
                      <a:pt x="34285" y="214598"/>
                      <a:pt x="16508" y="214598"/>
                      <a:pt x="0" y="214598"/>
                    </a:cubicBezTo>
                    <a:moveTo>
                      <a:pt x="109204" y="50792"/>
                    </a:moveTo>
                    <a:cubicBezTo>
                      <a:pt x="100315" y="77459"/>
                      <a:pt x="90157" y="104125"/>
                      <a:pt x="81268" y="129521"/>
                    </a:cubicBezTo>
                    <a:cubicBezTo>
                      <a:pt x="100315" y="129521"/>
                      <a:pt x="119363" y="129521"/>
                      <a:pt x="138410" y="129521"/>
                    </a:cubicBezTo>
                    <a:cubicBezTo>
                      <a:pt x="128251" y="104125"/>
                      <a:pt x="119363" y="77459"/>
                      <a:pt x="109204" y="50792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F4BC05E4-6A00-4283-838E-1EE03D26BA08}"/>
                  </a:ext>
                </a:extLst>
              </p:cNvPr>
              <p:cNvSpPr/>
              <p:nvPr/>
            </p:nvSpPr>
            <p:spPr>
              <a:xfrm>
                <a:off x="5118609" y="1354887"/>
                <a:ext cx="176503" cy="214598"/>
              </a:xfrm>
              <a:custGeom>
                <a:avLst/>
                <a:gdLst>
                  <a:gd name="csX0" fmla="*/ 0 w 176503"/>
                  <a:gd name="csY0" fmla="*/ 0 h 214598"/>
                  <a:gd name="csX1" fmla="*/ 176504 w 176503"/>
                  <a:gd name="csY1" fmla="*/ 0 h 214598"/>
                  <a:gd name="csX2" fmla="*/ 176504 w 176503"/>
                  <a:gd name="csY2" fmla="*/ 57142 h 214598"/>
                  <a:gd name="csX3" fmla="*/ 111743 w 176503"/>
                  <a:gd name="csY3" fmla="*/ 57142 h 214598"/>
                  <a:gd name="csX4" fmla="*/ 111743 w 176503"/>
                  <a:gd name="csY4" fmla="*/ 214598 h 214598"/>
                  <a:gd name="csX5" fmla="*/ 64760 w 176503"/>
                  <a:gd name="csY5" fmla="*/ 214598 h 214598"/>
                  <a:gd name="csX6" fmla="*/ 64760 w 176503"/>
                  <a:gd name="csY6" fmla="*/ 57142 h 214598"/>
                  <a:gd name="csX7" fmla="*/ 0 w 176503"/>
                  <a:gd name="csY7" fmla="*/ 57142 h 214598"/>
                  <a:gd name="csX8" fmla="*/ 0 w 176503"/>
                  <a:gd name="csY8" fmla="*/ 0 h 2145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6503" h="214598">
                    <a:moveTo>
                      <a:pt x="0" y="0"/>
                    </a:moveTo>
                    <a:cubicBezTo>
                      <a:pt x="58411" y="0"/>
                      <a:pt x="118092" y="0"/>
                      <a:pt x="176504" y="0"/>
                    </a:cubicBezTo>
                    <a:cubicBezTo>
                      <a:pt x="176504" y="19047"/>
                      <a:pt x="176504" y="38094"/>
                      <a:pt x="176504" y="57142"/>
                    </a:cubicBezTo>
                    <a:cubicBezTo>
                      <a:pt x="154917" y="57142"/>
                      <a:pt x="133330" y="57142"/>
                      <a:pt x="111743" y="57142"/>
                    </a:cubicBezTo>
                    <a:cubicBezTo>
                      <a:pt x="111743" y="109204"/>
                      <a:pt x="111743" y="162536"/>
                      <a:pt x="111743" y="214598"/>
                    </a:cubicBezTo>
                    <a:cubicBezTo>
                      <a:pt x="96506" y="214598"/>
                      <a:pt x="79998" y="214598"/>
                      <a:pt x="64760" y="214598"/>
                    </a:cubicBezTo>
                    <a:cubicBezTo>
                      <a:pt x="64760" y="162536"/>
                      <a:pt x="64760" y="109204"/>
                      <a:pt x="64760" y="57142"/>
                    </a:cubicBezTo>
                    <a:cubicBezTo>
                      <a:pt x="43174" y="57142"/>
                      <a:pt x="21587" y="57142"/>
                      <a:pt x="0" y="57142"/>
                    </a:cubicBezTo>
                    <a:cubicBezTo>
                      <a:pt x="0" y="38094"/>
                      <a:pt x="0" y="19047"/>
                      <a:pt x="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C1AEF4A9-6DF9-1C02-3ACC-1B43E7357440}"/>
                  </a:ext>
                </a:extLst>
              </p:cNvPr>
              <p:cNvSpPr/>
              <p:nvPr/>
            </p:nvSpPr>
            <p:spPr>
              <a:xfrm>
                <a:off x="6215726" y="1354887"/>
                <a:ext cx="181823" cy="214598"/>
              </a:xfrm>
              <a:custGeom>
                <a:avLst/>
                <a:gdLst>
                  <a:gd name="csX0" fmla="*/ 0 w 181823"/>
                  <a:gd name="csY0" fmla="*/ 0 h 214598"/>
                  <a:gd name="csX1" fmla="*/ 138409 w 181823"/>
                  <a:gd name="csY1" fmla="*/ 0 h 214598"/>
                  <a:gd name="csX2" fmla="*/ 173964 w 181823"/>
                  <a:gd name="csY2" fmla="*/ 19047 h 214598"/>
                  <a:gd name="csX3" fmla="*/ 181583 w 181823"/>
                  <a:gd name="csY3" fmla="*/ 77459 h 214598"/>
                  <a:gd name="csX4" fmla="*/ 172694 w 181823"/>
                  <a:gd name="csY4" fmla="*/ 138409 h 214598"/>
                  <a:gd name="csX5" fmla="*/ 132060 w 181823"/>
                  <a:gd name="csY5" fmla="*/ 158726 h 214598"/>
                  <a:gd name="csX6" fmla="*/ 45713 w 181823"/>
                  <a:gd name="csY6" fmla="*/ 158726 h 214598"/>
                  <a:gd name="csX7" fmla="*/ 45713 w 181823"/>
                  <a:gd name="csY7" fmla="*/ 214598 h 214598"/>
                  <a:gd name="csX8" fmla="*/ 0 w 181823"/>
                  <a:gd name="csY8" fmla="*/ 214598 h 214598"/>
                  <a:gd name="csX9" fmla="*/ 0 w 181823"/>
                  <a:gd name="csY9" fmla="*/ 104125 h 214598"/>
                  <a:gd name="csX10" fmla="*/ 120632 w 181823"/>
                  <a:gd name="csY10" fmla="*/ 104125 h 214598"/>
                  <a:gd name="csX11" fmla="*/ 135870 w 181823"/>
                  <a:gd name="csY11" fmla="*/ 96506 h 214598"/>
                  <a:gd name="csX12" fmla="*/ 137139 w 181823"/>
                  <a:gd name="csY12" fmla="*/ 69840 h 214598"/>
                  <a:gd name="csX13" fmla="*/ 125711 w 181823"/>
                  <a:gd name="csY13" fmla="*/ 54602 h 214598"/>
                  <a:gd name="csX14" fmla="*/ 0 w 181823"/>
                  <a:gd name="csY14" fmla="*/ 54602 h 214598"/>
                  <a:gd name="csX15" fmla="*/ 0 w 181823"/>
                  <a:gd name="csY15" fmla="*/ 0 h 2145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81823" h="214598">
                    <a:moveTo>
                      <a:pt x="0" y="0"/>
                    </a:moveTo>
                    <a:cubicBezTo>
                      <a:pt x="45713" y="0"/>
                      <a:pt x="92696" y="0"/>
                      <a:pt x="138409" y="0"/>
                    </a:cubicBezTo>
                    <a:cubicBezTo>
                      <a:pt x="152377" y="0"/>
                      <a:pt x="167615" y="6349"/>
                      <a:pt x="173964" y="19047"/>
                    </a:cubicBezTo>
                    <a:cubicBezTo>
                      <a:pt x="184123" y="36825"/>
                      <a:pt x="180313" y="58411"/>
                      <a:pt x="181583" y="77459"/>
                    </a:cubicBezTo>
                    <a:cubicBezTo>
                      <a:pt x="181583" y="97776"/>
                      <a:pt x="184123" y="120632"/>
                      <a:pt x="172694" y="138409"/>
                    </a:cubicBezTo>
                    <a:cubicBezTo>
                      <a:pt x="163806" y="152377"/>
                      <a:pt x="148568" y="158726"/>
                      <a:pt x="132060" y="158726"/>
                    </a:cubicBezTo>
                    <a:cubicBezTo>
                      <a:pt x="102855" y="158726"/>
                      <a:pt x="74919" y="158726"/>
                      <a:pt x="45713" y="158726"/>
                    </a:cubicBezTo>
                    <a:cubicBezTo>
                      <a:pt x="45713" y="176504"/>
                      <a:pt x="45713" y="195551"/>
                      <a:pt x="45713" y="214598"/>
                    </a:cubicBezTo>
                    <a:cubicBezTo>
                      <a:pt x="30475" y="214598"/>
                      <a:pt x="15238" y="214598"/>
                      <a:pt x="0" y="214598"/>
                    </a:cubicBezTo>
                    <a:cubicBezTo>
                      <a:pt x="0" y="177774"/>
                      <a:pt x="0" y="140949"/>
                      <a:pt x="0" y="104125"/>
                    </a:cubicBezTo>
                    <a:cubicBezTo>
                      <a:pt x="40634" y="104125"/>
                      <a:pt x="81268" y="104125"/>
                      <a:pt x="120632" y="104125"/>
                    </a:cubicBezTo>
                    <a:cubicBezTo>
                      <a:pt x="126981" y="104125"/>
                      <a:pt x="134600" y="102855"/>
                      <a:pt x="135870" y="96506"/>
                    </a:cubicBezTo>
                    <a:cubicBezTo>
                      <a:pt x="137139" y="87617"/>
                      <a:pt x="137139" y="78728"/>
                      <a:pt x="137139" y="69840"/>
                    </a:cubicBezTo>
                    <a:cubicBezTo>
                      <a:pt x="137139" y="63491"/>
                      <a:pt x="133330" y="54602"/>
                      <a:pt x="125711" y="54602"/>
                    </a:cubicBezTo>
                    <a:cubicBezTo>
                      <a:pt x="83808" y="54602"/>
                      <a:pt x="41904" y="54602"/>
                      <a:pt x="0" y="54602"/>
                    </a:cubicBezTo>
                    <a:cubicBezTo>
                      <a:pt x="0" y="35555"/>
                      <a:pt x="0" y="17777"/>
                      <a:pt x="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77DB207D-2152-0F78-FC2D-CE45A6FE4AD4}"/>
                  </a:ext>
                </a:extLst>
              </p:cNvPr>
              <p:cNvSpPr/>
              <p:nvPr/>
            </p:nvSpPr>
            <p:spPr>
              <a:xfrm>
                <a:off x="5311620" y="1585993"/>
                <a:ext cx="104124" cy="21586"/>
              </a:xfrm>
              <a:custGeom>
                <a:avLst/>
                <a:gdLst>
                  <a:gd name="csX0" fmla="*/ 0 w 104124"/>
                  <a:gd name="csY0" fmla="*/ 0 h 21586"/>
                  <a:gd name="csX1" fmla="*/ 104125 w 104124"/>
                  <a:gd name="csY1" fmla="*/ 0 h 21586"/>
                  <a:gd name="csX2" fmla="*/ 104125 w 104124"/>
                  <a:gd name="csY2" fmla="*/ 21587 h 21586"/>
                  <a:gd name="csX3" fmla="*/ 0 w 104124"/>
                  <a:gd name="csY3" fmla="*/ 21587 h 21586"/>
                  <a:gd name="csX4" fmla="*/ 0 w 104124"/>
                  <a:gd name="csY4" fmla="*/ 0 h 215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4124" h="21586">
                    <a:moveTo>
                      <a:pt x="0" y="0"/>
                    </a:moveTo>
                    <a:cubicBezTo>
                      <a:pt x="35555" y="0"/>
                      <a:pt x="69840" y="0"/>
                      <a:pt x="104125" y="0"/>
                    </a:cubicBezTo>
                    <a:cubicBezTo>
                      <a:pt x="104125" y="7619"/>
                      <a:pt x="104125" y="15238"/>
                      <a:pt x="104125" y="21587"/>
                    </a:cubicBezTo>
                    <a:cubicBezTo>
                      <a:pt x="69840" y="21587"/>
                      <a:pt x="34285" y="21587"/>
                      <a:pt x="0" y="21587"/>
                    </a:cubicBezTo>
                    <a:cubicBezTo>
                      <a:pt x="0" y="15238"/>
                      <a:pt x="0" y="7619"/>
                      <a:pt x="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6C741630-43A2-4277-5F30-9BFC843E6F12}"/>
                  </a:ext>
                </a:extLst>
              </p:cNvPr>
              <p:cNvSpPr/>
              <p:nvPr/>
            </p:nvSpPr>
            <p:spPr>
              <a:xfrm>
                <a:off x="6067158" y="1585993"/>
                <a:ext cx="104124" cy="21586"/>
              </a:xfrm>
              <a:custGeom>
                <a:avLst/>
                <a:gdLst>
                  <a:gd name="csX0" fmla="*/ 0 w 104124"/>
                  <a:gd name="csY0" fmla="*/ 0 h 21586"/>
                  <a:gd name="csX1" fmla="*/ 104125 w 104124"/>
                  <a:gd name="csY1" fmla="*/ 0 h 21586"/>
                  <a:gd name="csX2" fmla="*/ 104125 w 104124"/>
                  <a:gd name="csY2" fmla="*/ 21587 h 21586"/>
                  <a:gd name="csX3" fmla="*/ 0 w 104124"/>
                  <a:gd name="csY3" fmla="*/ 21587 h 21586"/>
                  <a:gd name="csX4" fmla="*/ 0 w 104124"/>
                  <a:gd name="csY4" fmla="*/ 0 h 215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4124" h="21586">
                    <a:moveTo>
                      <a:pt x="0" y="0"/>
                    </a:moveTo>
                    <a:cubicBezTo>
                      <a:pt x="34285" y="0"/>
                      <a:pt x="69840" y="0"/>
                      <a:pt x="104125" y="0"/>
                    </a:cubicBezTo>
                    <a:cubicBezTo>
                      <a:pt x="104125" y="7619"/>
                      <a:pt x="104125" y="15238"/>
                      <a:pt x="104125" y="21587"/>
                    </a:cubicBezTo>
                    <a:cubicBezTo>
                      <a:pt x="69840" y="21587"/>
                      <a:pt x="34285" y="21587"/>
                      <a:pt x="0" y="21587"/>
                    </a:cubicBezTo>
                    <a:cubicBezTo>
                      <a:pt x="0" y="15238"/>
                      <a:pt x="0" y="7619"/>
                      <a:pt x="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0D90C722-9E90-0A05-7008-A7E96FCC98D6}"/>
                  </a:ext>
                </a:extLst>
              </p:cNvPr>
              <p:cNvSpPr/>
              <p:nvPr/>
            </p:nvSpPr>
            <p:spPr>
              <a:xfrm>
                <a:off x="5658279" y="1354887"/>
                <a:ext cx="193172" cy="218407"/>
              </a:xfrm>
              <a:custGeom>
                <a:avLst/>
                <a:gdLst>
                  <a:gd name="csX0" fmla="*/ 19047 w 193172"/>
                  <a:gd name="csY0" fmla="*/ 10159 h 218407"/>
                  <a:gd name="csX1" fmla="*/ 52062 w 193172"/>
                  <a:gd name="csY1" fmla="*/ 0 h 218407"/>
                  <a:gd name="csX2" fmla="*/ 148568 w 193172"/>
                  <a:gd name="csY2" fmla="*/ 0 h 218407"/>
                  <a:gd name="csX3" fmla="*/ 170155 w 193172"/>
                  <a:gd name="csY3" fmla="*/ 7619 h 218407"/>
                  <a:gd name="csX4" fmla="*/ 193011 w 193172"/>
                  <a:gd name="csY4" fmla="*/ 55872 h 218407"/>
                  <a:gd name="csX5" fmla="*/ 63491 w 193172"/>
                  <a:gd name="csY5" fmla="*/ 55872 h 218407"/>
                  <a:gd name="csX6" fmla="*/ 52062 w 193172"/>
                  <a:gd name="csY6" fmla="*/ 60951 h 218407"/>
                  <a:gd name="csX7" fmla="*/ 48253 w 193172"/>
                  <a:gd name="csY7" fmla="*/ 86347 h 218407"/>
                  <a:gd name="csX8" fmla="*/ 48253 w 193172"/>
                  <a:gd name="csY8" fmla="*/ 143489 h 218407"/>
                  <a:gd name="csX9" fmla="*/ 63491 w 193172"/>
                  <a:gd name="csY9" fmla="*/ 162536 h 218407"/>
                  <a:gd name="csX10" fmla="*/ 193011 w 193172"/>
                  <a:gd name="csY10" fmla="*/ 162536 h 218407"/>
                  <a:gd name="csX11" fmla="*/ 177774 w 193172"/>
                  <a:gd name="csY11" fmla="*/ 208249 h 218407"/>
                  <a:gd name="csX12" fmla="*/ 139679 w 193172"/>
                  <a:gd name="csY12" fmla="*/ 218408 h 218407"/>
                  <a:gd name="csX13" fmla="*/ 54602 w 193172"/>
                  <a:gd name="csY13" fmla="*/ 218408 h 218407"/>
                  <a:gd name="csX14" fmla="*/ 13968 w 193172"/>
                  <a:gd name="csY14" fmla="*/ 201900 h 218407"/>
                  <a:gd name="csX15" fmla="*/ 0 w 193172"/>
                  <a:gd name="csY15" fmla="*/ 149838 h 218407"/>
                  <a:gd name="csX16" fmla="*/ 0 w 193172"/>
                  <a:gd name="csY16" fmla="*/ 55872 h 218407"/>
                  <a:gd name="csX17" fmla="*/ 19047 w 193172"/>
                  <a:gd name="csY17" fmla="*/ 10159 h 2184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93172" h="218407">
                    <a:moveTo>
                      <a:pt x="19047" y="10159"/>
                    </a:moveTo>
                    <a:cubicBezTo>
                      <a:pt x="27936" y="2540"/>
                      <a:pt x="40634" y="0"/>
                      <a:pt x="52062" y="0"/>
                    </a:cubicBezTo>
                    <a:cubicBezTo>
                      <a:pt x="83808" y="0"/>
                      <a:pt x="116822" y="0"/>
                      <a:pt x="148568" y="0"/>
                    </a:cubicBezTo>
                    <a:cubicBezTo>
                      <a:pt x="156187" y="0"/>
                      <a:pt x="163806" y="2540"/>
                      <a:pt x="170155" y="7619"/>
                    </a:cubicBezTo>
                    <a:cubicBezTo>
                      <a:pt x="185393" y="19047"/>
                      <a:pt x="191742" y="38094"/>
                      <a:pt x="193011" y="55872"/>
                    </a:cubicBezTo>
                    <a:cubicBezTo>
                      <a:pt x="149838" y="55872"/>
                      <a:pt x="106664" y="55872"/>
                      <a:pt x="63491" y="55872"/>
                    </a:cubicBezTo>
                    <a:cubicBezTo>
                      <a:pt x="58411" y="55872"/>
                      <a:pt x="54602" y="57142"/>
                      <a:pt x="52062" y="60951"/>
                    </a:cubicBezTo>
                    <a:cubicBezTo>
                      <a:pt x="46983" y="68570"/>
                      <a:pt x="48253" y="77459"/>
                      <a:pt x="48253" y="86347"/>
                    </a:cubicBezTo>
                    <a:cubicBezTo>
                      <a:pt x="48253" y="105394"/>
                      <a:pt x="48253" y="124442"/>
                      <a:pt x="48253" y="143489"/>
                    </a:cubicBezTo>
                    <a:cubicBezTo>
                      <a:pt x="48253" y="152377"/>
                      <a:pt x="54602" y="162536"/>
                      <a:pt x="63491" y="162536"/>
                    </a:cubicBezTo>
                    <a:cubicBezTo>
                      <a:pt x="106664" y="162536"/>
                      <a:pt x="149838" y="162536"/>
                      <a:pt x="193011" y="162536"/>
                    </a:cubicBezTo>
                    <a:cubicBezTo>
                      <a:pt x="194281" y="179044"/>
                      <a:pt x="187932" y="195551"/>
                      <a:pt x="177774" y="208249"/>
                    </a:cubicBezTo>
                    <a:cubicBezTo>
                      <a:pt x="167615" y="218408"/>
                      <a:pt x="153647" y="218408"/>
                      <a:pt x="139679" y="218408"/>
                    </a:cubicBezTo>
                    <a:cubicBezTo>
                      <a:pt x="111743" y="218408"/>
                      <a:pt x="82538" y="218408"/>
                      <a:pt x="54602" y="218408"/>
                    </a:cubicBezTo>
                    <a:cubicBezTo>
                      <a:pt x="39364" y="218408"/>
                      <a:pt x="24126" y="214598"/>
                      <a:pt x="13968" y="201900"/>
                    </a:cubicBezTo>
                    <a:cubicBezTo>
                      <a:pt x="2539" y="187932"/>
                      <a:pt x="0" y="167615"/>
                      <a:pt x="0" y="149838"/>
                    </a:cubicBezTo>
                    <a:cubicBezTo>
                      <a:pt x="0" y="118093"/>
                      <a:pt x="0" y="87617"/>
                      <a:pt x="0" y="55872"/>
                    </a:cubicBezTo>
                    <a:cubicBezTo>
                      <a:pt x="1270" y="40634"/>
                      <a:pt x="6349" y="21587"/>
                      <a:pt x="19047" y="10159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6594E711-52B3-54D4-5E0C-ACEE98C95D5F}"/>
                  </a:ext>
                </a:extLst>
              </p:cNvPr>
              <p:cNvSpPr/>
              <p:nvPr/>
            </p:nvSpPr>
            <p:spPr>
              <a:xfrm>
                <a:off x="5658118" y="1351078"/>
                <a:ext cx="193172" cy="218407"/>
              </a:xfrm>
              <a:custGeom>
                <a:avLst/>
                <a:gdLst>
                  <a:gd name="csX0" fmla="*/ 174125 w 193172"/>
                  <a:gd name="csY0" fmla="*/ 208249 h 218407"/>
                  <a:gd name="csX1" fmla="*/ 141110 w 193172"/>
                  <a:gd name="csY1" fmla="*/ 218408 h 218407"/>
                  <a:gd name="csX2" fmla="*/ 44604 w 193172"/>
                  <a:gd name="csY2" fmla="*/ 218408 h 218407"/>
                  <a:gd name="csX3" fmla="*/ 23017 w 193172"/>
                  <a:gd name="csY3" fmla="*/ 210789 h 218407"/>
                  <a:gd name="csX4" fmla="*/ 161 w 193172"/>
                  <a:gd name="csY4" fmla="*/ 162536 h 218407"/>
                  <a:gd name="csX5" fmla="*/ 129682 w 193172"/>
                  <a:gd name="csY5" fmla="*/ 162536 h 218407"/>
                  <a:gd name="csX6" fmla="*/ 141110 w 193172"/>
                  <a:gd name="csY6" fmla="*/ 157457 h 218407"/>
                  <a:gd name="csX7" fmla="*/ 144919 w 193172"/>
                  <a:gd name="csY7" fmla="*/ 132060 h 218407"/>
                  <a:gd name="csX8" fmla="*/ 144919 w 193172"/>
                  <a:gd name="csY8" fmla="*/ 74919 h 218407"/>
                  <a:gd name="csX9" fmla="*/ 129682 w 193172"/>
                  <a:gd name="csY9" fmla="*/ 55872 h 218407"/>
                  <a:gd name="csX10" fmla="*/ 161 w 193172"/>
                  <a:gd name="csY10" fmla="*/ 55872 h 218407"/>
                  <a:gd name="csX11" fmla="*/ 15399 w 193172"/>
                  <a:gd name="csY11" fmla="*/ 10158 h 218407"/>
                  <a:gd name="csX12" fmla="*/ 53493 w 193172"/>
                  <a:gd name="csY12" fmla="*/ 0 h 218407"/>
                  <a:gd name="csX13" fmla="*/ 138570 w 193172"/>
                  <a:gd name="csY13" fmla="*/ 0 h 218407"/>
                  <a:gd name="csX14" fmla="*/ 179205 w 193172"/>
                  <a:gd name="csY14" fmla="*/ 16507 h 218407"/>
                  <a:gd name="csX15" fmla="*/ 193172 w 193172"/>
                  <a:gd name="csY15" fmla="*/ 68570 h 218407"/>
                  <a:gd name="csX16" fmla="*/ 193172 w 193172"/>
                  <a:gd name="csY16" fmla="*/ 162536 h 218407"/>
                  <a:gd name="csX17" fmla="*/ 174125 w 193172"/>
                  <a:gd name="csY17" fmla="*/ 208249 h 2184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93172" h="218407">
                    <a:moveTo>
                      <a:pt x="174125" y="208249"/>
                    </a:moveTo>
                    <a:cubicBezTo>
                      <a:pt x="165237" y="215868"/>
                      <a:pt x="152538" y="218408"/>
                      <a:pt x="141110" y="218408"/>
                    </a:cubicBezTo>
                    <a:cubicBezTo>
                      <a:pt x="109365" y="218408"/>
                      <a:pt x="76350" y="218408"/>
                      <a:pt x="44604" y="218408"/>
                    </a:cubicBezTo>
                    <a:cubicBezTo>
                      <a:pt x="36985" y="218408"/>
                      <a:pt x="29367" y="215868"/>
                      <a:pt x="23017" y="210789"/>
                    </a:cubicBezTo>
                    <a:cubicBezTo>
                      <a:pt x="7780" y="199360"/>
                      <a:pt x="1431" y="180313"/>
                      <a:pt x="161" y="162536"/>
                    </a:cubicBezTo>
                    <a:cubicBezTo>
                      <a:pt x="43335" y="162536"/>
                      <a:pt x="86508" y="162536"/>
                      <a:pt x="129682" y="162536"/>
                    </a:cubicBezTo>
                    <a:cubicBezTo>
                      <a:pt x="134761" y="162536"/>
                      <a:pt x="138570" y="161266"/>
                      <a:pt x="141110" y="157457"/>
                    </a:cubicBezTo>
                    <a:cubicBezTo>
                      <a:pt x="146189" y="149838"/>
                      <a:pt x="144919" y="140949"/>
                      <a:pt x="144919" y="132060"/>
                    </a:cubicBezTo>
                    <a:cubicBezTo>
                      <a:pt x="144919" y="113013"/>
                      <a:pt x="144919" y="93966"/>
                      <a:pt x="144919" y="74919"/>
                    </a:cubicBezTo>
                    <a:cubicBezTo>
                      <a:pt x="144919" y="66030"/>
                      <a:pt x="138570" y="55872"/>
                      <a:pt x="129682" y="55872"/>
                    </a:cubicBezTo>
                    <a:cubicBezTo>
                      <a:pt x="86508" y="55872"/>
                      <a:pt x="43335" y="55872"/>
                      <a:pt x="161" y="55872"/>
                    </a:cubicBezTo>
                    <a:cubicBezTo>
                      <a:pt x="-1109" y="39364"/>
                      <a:pt x="5240" y="22857"/>
                      <a:pt x="15399" y="10158"/>
                    </a:cubicBezTo>
                    <a:cubicBezTo>
                      <a:pt x="25557" y="0"/>
                      <a:pt x="39525" y="0"/>
                      <a:pt x="53493" y="0"/>
                    </a:cubicBezTo>
                    <a:cubicBezTo>
                      <a:pt x="81429" y="0"/>
                      <a:pt x="110634" y="0"/>
                      <a:pt x="138570" y="0"/>
                    </a:cubicBezTo>
                    <a:cubicBezTo>
                      <a:pt x="153808" y="0"/>
                      <a:pt x="169046" y="3809"/>
                      <a:pt x="179205" y="16507"/>
                    </a:cubicBezTo>
                    <a:cubicBezTo>
                      <a:pt x="190633" y="30475"/>
                      <a:pt x="193172" y="50792"/>
                      <a:pt x="193172" y="68570"/>
                    </a:cubicBezTo>
                    <a:cubicBezTo>
                      <a:pt x="193172" y="100315"/>
                      <a:pt x="193172" y="130791"/>
                      <a:pt x="193172" y="162536"/>
                    </a:cubicBezTo>
                    <a:cubicBezTo>
                      <a:pt x="193172" y="177774"/>
                      <a:pt x="188093" y="196821"/>
                      <a:pt x="174125" y="208249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6EC55077-4ACF-83AE-72C1-2279EE8DAA7B}"/>
                  </a:ext>
                </a:extLst>
              </p:cNvPr>
              <p:cNvSpPr/>
              <p:nvPr/>
            </p:nvSpPr>
            <p:spPr>
              <a:xfrm>
                <a:off x="5427173" y="1354887"/>
                <a:ext cx="199520" cy="218407"/>
              </a:xfrm>
              <a:custGeom>
                <a:avLst/>
                <a:gdLst>
                  <a:gd name="csX0" fmla="*/ 19047 w 199520"/>
                  <a:gd name="csY0" fmla="*/ 10159 h 218407"/>
                  <a:gd name="csX1" fmla="*/ 53332 w 199520"/>
                  <a:gd name="csY1" fmla="*/ 0 h 218407"/>
                  <a:gd name="csX2" fmla="*/ 152377 w 199520"/>
                  <a:gd name="csY2" fmla="*/ 0 h 218407"/>
                  <a:gd name="csX3" fmla="*/ 175234 w 199520"/>
                  <a:gd name="csY3" fmla="*/ 7619 h 218407"/>
                  <a:gd name="csX4" fmla="*/ 198091 w 199520"/>
                  <a:gd name="csY4" fmla="*/ 55872 h 218407"/>
                  <a:gd name="csX5" fmla="*/ 64760 w 199520"/>
                  <a:gd name="csY5" fmla="*/ 55872 h 218407"/>
                  <a:gd name="csX6" fmla="*/ 53332 w 199520"/>
                  <a:gd name="csY6" fmla="*/ 60951 h 218407"/>
                  <a:gd name="csX7" fmla="*/ 49523 w 199520"/>
                  <a:gd name="csY7" fmla="*/ 86347 h 218407"/>
                  <a:gd name="csX8" fmla="*/ 49523 w 199520"/>
                  <a:gd name="csY8" fmla="*/ 143489 h 218407"/>
                  <a:gd name="csX9" fmla="*/ 66030 w 199520"/>
                  <a:gd name="csY9" fmla="*/ 162536 h 218407"/>
                  <a:gd name="csX10" fmla="*/ 199361 w 199520"/>
                  <a:gd name="csY10" fmla="*/ 162536 h 218407"/>
                  <a:gd name="csX11" fmla="*/ 182853 w 199520"/>
                  <a:gd name="csY11" fmla="*/ 208249 h 218407"/>
                  <a:gd name="csX12" fmla="*/ 143489 w 199520"/>
                  <a:gd name="csY12" fmla="*/ 218408 h 218407"/>
                  <a:gd name="csX13" fmla="*/ 55872 w 199520"/>
                  <a:gd name="csY13" fmla="*/ 218408 h 218407"/>
                  <a:gd name="csX14" fmla="*/ 13968 w 199520"/>
                  <a:gd name="csY14" fmla="*/ 201900 h 218407"/>
                  <a:gd name="csX15" fmla="*/ 0 w 199520"/>
                  <a:gd name="csY15" fmla="*/ 149838 h 218407"/>
                  <a:gd name="csX16" fmla="*/ 0 w 199520"/>
                  <a:gd name="csY16" fmla="*/ 55872 h 218407"/>
                  <a:gd name="csX17" fmla="*/ 19047 w 199520"/>
                  <a:gd name="csY17" fmla="*/ 10159 h 2184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99520" h="218407">
                    <a:moveTo>
                      <a:pt x="19047" y="10159"/>
                    </a:moveTo>
                    <a:cubicBezTo>
                      <a:pt x="27936" y="2540"/>
                      <a:pt x="40634" y="0"/>
                      <a:pt x="53332" y="0"/>
                    </a:cubicBezTo>
                    <a:cubicBezTo>
                      <a:pt x="86347" y="0"/>
                      <a:pt x="119362" y="0"/>
                      <a:pt x="152377" y="0"/>
                    </a:cubicBezTo>
                    <a:cubicBezTo>
                      <a:pt x="159996" y="0"/>
                      <a:pt x="168885" y="2540"/>
                      <a:pt x="175234" y="7619"/>
                    </a:cubicBezTo>
                    <a:cubicBezTo>
                      <a:pt x="190472" y="19047"/>
                      <a:pt x="196821" y="38094"/>
                      <a:pt x="198091" y="55872"/>
                    </a:cubicBezTo>
                    <a:cubicBezTo>
                      <a:pt x="153647" y="55872"/>
                      <a:pt x="109204" y="55872"/>
                      <a:pt x="64760" y="55872"/>
                    </a:cubicBezTo>
                    <a:cubicBezTo>
                      <a:pt x="59681" y="55872"/>
                      <a:pt x="55872" y="57142"/>
                      <a:pt x="53332" y="60951"/>
                    </a:cubicBezTo>
                    <a:cubicBezTo>
                      <a:pt x="48253" y="68570"/>
                      <a:pt x="49523" y="77459"/>
                      <a:pt x="49523" y="86347"/>
                    </a:cubicBezTo>
                    <a:cubicBezTo>
                      <a:pt x="49523" y="105394"/>
                      <a:pt x="49523" y="124442"/>
                      <a:pt x="49523" y="143489"/>
                    </a:cubicBezTo>
                    <a:cubicBezTo>
                      <a:pt x="49523" y="152377"/>
                      <a:pt x="55872" y="162536"/>
                      <a:pt x="66030" y="162536"/>
                    </a:cubicBezTo>
                    <a:cubicBezTo>
                      <a:pt x="110474" y="162536"/>
                      <a:pt x="154917" y="162536"/>
                      <a:pt x="199361" y="162536"/>
                    </a:cubicBezTo>
                    <a:cubicBezTo>
                      <a:pt x="200630" y="179044"/>
                      <a:pt x="194281" y="195551"/>
                      <a:pt x="182853" y="208249"/>
                    </a:cubicBezTo>
                    <a:cubicBezTo>
                      <a:pt x="172694" y="218408"/>
                      <a:pt x="157457" y="218408"/>
                      <a:pt x="143489" y="218408"/>
                    </a:cubicBezTo>
                    <a:cubicBezTo>
                      <a:pt x="114283" y="218408"/>
                      <a:pt x="85078" y="218408"/>
                      <a:pt x="55872" y="218408"/>
                    </a:cubicBezTo>
                    <a:cubicBezTo>
                      <a:pt x="40634" y="218408"/>
                      <a:pt x="24126" y="214598"/>
                      <a:pt x="13968" y="201900"/>
                    </a:cubicBezTo>
                    <a:cubicBezTo>
                      <a:pt x="1270" y="187932"/>
                      <a:pt x="0" y="167615"/>
                      <a:pt x="0" y="149838"/>
                    </a:cubicBezTo>
                    <a:cubicBezTo>
                      <a:pt x="0" y="118093"/>
                      <a:pt x="0" y="87617"/>
                      <a:pt x="0" y="55872"/>
                    </a:cubicBezTo>
                    <a:cubicBezTo>
                      <a:pt x="1270" y="40634"/>
                      <a:pt x="6349" y="21587"/>
                      <a:pt x="19047" y="10159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BEC67C90-D648-0CE5-CCF9-BDB0490E903A}"/>
                  </a:ext>
                </a:extLst>
              </p:cNvPr>
              <p:cNvSpPr/>
              <p:nvPr/>
            </p:nvSpPr>
            <p:spPr>
              <a:xfrm>
                <a:off x="5884305" y="1452663"/>
                <a:ext cx="182852" cy="121901"/>
              </a:xfrm>
              <a:custGeom>
                <a:avLst/>
                <a:gdLst>
                  <a:gd name="csX0" fmla="*/ 0 w 182852"/>
                  <a:gd name="csY0" fmla="*/ 121902 h 121901"/>
                  <a:gd name="csX1" fmla="*/ 139679 w 182852"/>
                  <a:gd name="csY1" fmla="*/ 121902 h 121901"/>
                  <a:gd name="csX2" fmla="*/ 171425 w 182852"/>
                  <a:gd name="csY2" fmla="*/ 107934 h 121901"/>
                  <a:gd name="csX3" fmla="*/ 182853 w 182852"/>
                  <a:gd name="csY3" fmla="*/ 68570 h 121901"/>
                  <a:gd name="csX4" fmla="*/ 182853 w 182852"/>
                  <a:gd name="csY4" fmla="*/ 19047 h 121901"/>
                  <a:gd name="csX5" fmla="*/ 159996 w 182852"/>
                  <a:gd name="csY5" fmla="*/ 2540 h 121901"/>
                  <a:gd name="csX6" fmla="*/ 113013 w 182852"/>
                  <a:gd name="csY6" fmla="*/ 1270 h 121901"/>
                  <a:gd name="csX7" fmla="*/ 79998 w 182852"/>
                  <a:gd name="csY7" fmla="*/ 1270 h 121901"/>
                  <a:gd name="csX8" fmla="*/ 45713 w 182852"/>
                  <a:gd name="csY8" fmla="*/ 0 h 121901"/>
                  <a:gd name="csX9" fmla="*/ 13968 w 182852"/>
                  <a:gd name="csY9" fmla="*/ 22857 h 121901"/>
                  <a:gd name="csX10" fmla="*/ 121902 w 182852"/>
                  <a:gd name="csY10" fmla="*/ 16507 h 121901"/>
                  <a:gd name="csX11" fmla="*/ 137140 w 182852"/>
                  <a:gd name="csY11" fmla="*/ 24126 h 121901"/>
                  <a:gd name="csX12" fmla="*/ 138409 w 182852"/>
                  <a:gd name="csY12" fmla="*/ 50792 h 121901"/>
                  <a:gd name="csX13" fmla="*/ 126981 w 182852"/>
                  <a:gd name="csY13" fmla="*/ 64760 h 121901"/>
                  <a:gd name="csX14" fmla="*/ 1270 w 182852"/>
                  <a:gd name="csY14" fmla="*/ 64760 h 121901"/>
                  <a:gd name="csX15" fmla="*/ 1270 w 182852"/>
                  <a:gd name="csY15" fmla="*/ 121902 h 1219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82852" h="121901">
                    <a:moveTo>
                      <a:pt x="0" y="121902"/>
                    </a:moveTo>
                    <a:lnTo>
                      <a:pt x="139679" y="121902"/>
                    </a:lnTo>
                    <a:cubicBezTo>
                      <a:pt x="151108" y="121902"/>
                      <a:pt x="163806" y="118092"/>
                      <a:pt x="171425" y="107934"/>
                    </a:cubicBezTo>
                    <a:cubicBezTo>
                      <a:pt x="179044" y="96506"/>
                      <a:pt x="182853" y="82538"/>
                      <a:pt x="182853" y="68570"/>
                    </a:cubicBezTo>
                    <a:cubicBezTo>
                      <a:pt x="182853" y="52062"/>
                      <a:pt x="182853" y="35555"/>
                      <a:pt x="182853" y="19047"/>
                    </a:cubicBezTo>
                    <a:cubicBezTo>
                      <a:pt x="181583" y="6349"/>
                      <a:pt x="172694" y="5079"/>
                      <a:pt x="159996" y="2540"/>
                    </a:cubicBezTo>
                    <a:cubicBezTo>
                      <a:pt x="148568" y="0"/>
                      <a:pt x="125711" y="1270"/>
                      <a:pt x="113013" y="1270"/>
                    </a:cubicBezTo>
                    <a:cubicBezTo>
                      <a:pt x="100315" y="1270"/>
                      <a:pt x="91427" y="1270"/>
                      <a:pt x="79998" y="1270"/>
                    </a:cubicBezTo>
                    <a:cubicBezTo>
                      <a:pt x="68570" y="2540"/>
                      <a:pt x="66030" y="2540"/>
                      <a:pt x="45713" y="0"/>
                    </a:cubicBezTo>
                    <a:cubicBezTo>
                      <a:pt x="25396" y="8889"/>
                      <a:pt x="1270" y="13968"/>
                      <a:pt x="13968" y="22857"/>
                    </a:cubicBezTo>
                    <a:lnTo>
                      <a:pt x="121902" y="16507"/>
                    </a:lnTo>
                    <a:cubicBezTo>
                      <a:pt x="128251" y="16507"/>
                      <a:pt x="134600" y="17777"/>
                      <a:pt x="137140" y="24126"/>
                    </a:cubicBezTo>
                    <a:cubicBezTo>
                      <a:pt x="138409" y="33015"/>
                      <a:pt x="138409" y="41904"/>
                      <a:pt x="138409" y="50792"/>
                    </a:cubicBezTo>
                    <a:cubicBezTo>
                      <a:pt x="138409" y="57142"/>
                      <a:pt x="134600" y="66030"/>
                      <a:pt x="126981" y="64760"/>
                    </a:cubicBezTo>
                    <a:lnTo>
                      <a:pt x="1270" y="64760"/>
                    </a:lnTo>
                    <a:lnTo>
                      <a:pt x="1270" y="121902"/>
                    </a:ln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5843624C-7FA7-B29B-EFE6-DC70045FD3BE}"/>
                  </a:ext>
                </a:extLst>
              </p:cNvPr>
              <p:cNvSpPr/>
              <p:nvPr/>
            </p:nvSpPr>
            <p:spPr>
              <a:xfrm>
                <a:off x="5877956" y="1348538"/>
                <a:ext cx="182852" cy="171424"/>
              </a:xfrm>
              <a:custGeom>
                <a:avLst/>
                <a:gdLst>
                  <a:gd name="csX0" fmla="*/ 182853 w 182852"/>
                  <a:gd name="csY0" fmla="*/ 0 h 171424"/>
                  <a:gd name="csX1" fmla="*/ 43174 w 182852"/>
                  <a:gd name="csY1" fmla="*/ 0 h 171424"/>
                  <a:gd name="csX2" fmla="*/ 11428 w 182852"/>
                  <a:gd name="csY2" fmla="*/ 13968 h 171424"/>
                  <a:gd name="csX3" fmla="*/ 0 w 182852"/>
                  <a:gd name="csY3" fmla="*/ 53332 h 171424"/>
                  <a:gd name="csX4" fmla="*/ 0 w 182852"/>
                  <a:gd name="csY4" fmla="*/ 102855 h 171424"/>
                  <a:gd name="csX5" fmla="*/ 24126 w 182852"/>
                  <a:gd name="csY5" fmla="*/ 132060 h 171424"/>
                  <a:gd name="csX6" fmla="*/ 76189 w 182852"/>
                  <a:gd name="csY6" fmla="*/ 138409 h 171424"/>
                  <a:gd name="csX7" fmla="*/ 134600 w 182852"/>
                  <a:gd name="csY7" fmla="*/ 139679 h 171424"/>
                  <a:gd name="csX8" fmla="*/ 143489 w 182852"/>
                  <a:gd name="csY8" fmla="*/ 171425 h 171424"/>
                  <a:gd name="csX9" fmla="*/ 167615 w 182852"/>
                  <a:gd name="csY9" fmla="*/ 134600 h 171424"/>
                  <a:gd name="csX10" fmla="*/ 172694 w 182852"/>
                  <a:gd name="csY10" fmla="*/ 107934 h 171424"/>
                  <a:gd name="csX11" fmla="*/ 120632 w 182852"/>
                  <a:gd name="csY11" fmla="*/ 106664 h 171424"/>
                  <a:gd name="csX12" fmla="*/ 64760 w 182852"/>
                  <a:gd name="csY12" fmla="*/ 105394 h 171424"/>
                  <a:gd name="csX13" fmla="*/ 45713 w 182852"/>
                  <a:gd name="csY13" fmla="*/ 97776 h 171424"/>
                  <a:gd name="csX14" fmla="*/ 44443 w 182852"/>
                  <a:gd name="csY14" fmla="*/ 69840 h 171424"/>
                  <a:gd name="csX15" fmla="*/ 55872 w 182852"/>
                  <a:gd name="csY15" fmla="*/ 54602 h 171424"/>
                  <a:gd name="csX16" fmla="*/ 181583 w 182852"/>
                  <a:gd name="csY16" fmla="*/ 54602 h 171424"/>
                  <a:gd name="csX17" fmla="*/ 181583 w 182852"/>
                  <a:gd name="csY17" fmla="*/ 0 h 1714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82852" h="171424">
                    <a:moveTo>
                      <a:pt x="182853" y="0"/>
                    </a:moveTo>
                    <a:lnTo>
                      <a:pt x="43174" y="0"/>
                    </a:lnTo>
                    <a:cubicBezTo>
                      <a:pt x="31745" y="0"/>
                      <a:pt x="19047" y="3809"/>
                      <a:pt x="11428" y="13968"/>
                    </a:cubicBezTo>
                    <a:cubicBezTo>
                      <a:pt x="3810" y="25396"/>
                      <a:pt x="0" y="39364"/>
                      <a:pt x="0" y="53332"/>
                    </a:cubicBezTo>
                    <a:cubicBezTo>
                      <a:pt x="0" y="69840"/>
                      <a:pt x="0" y="86347"/>
                      <a:pt x="0" y="102855"/>
                    </a:cubicBezTo>
                    <a:cubicBezTo>
                      <a:pt x="1270" y="116823"/>
                      <a:pt x="11428" y="121902"/>
                      <a:pt x="24126" y="132060"/>
                    </a:cubicBezTo>
                    <a:cubicBezTo>
                      <a:pt x="40634" y="135870"/>
                      <a:pt x="57142" y="137140"/>
                      <a:pt x="76189" y="138409"/>
                    </a:cubicBezTo>
                    <a:cubicBezTo>
                      <a:pt x="93966" y="139679"/>
                      <a:pt x="123172" y="137140"/>
                      <a:pt x="134600" y="139679"/>
                    </a:cubicBezTo>
                    <a:cubicBezTo>
                      <a:pt x="146028" y="142219"/>
                      <a:pt x="138409" y="171425"/>
                      <a:pt x="143489" y="171425"/>
                    </a:cubicBezTo>
                    <a:cubicBezTo>
                      <a:pt x="148568" y="170155"/>
                      <a:pt x="162536" y="142219"/>
                      <a:pt x="167615" y="134600"/>
                    </a:cubicBezTo>
                    <a:cubicBezTo>
                      <a:pt x="173964" y="129521"/>
                      <a:pt x="189202" y="111743"/>
                      <a:pt x="172694" y="107934"/>
                    </a:cubicBezTo>
                    <a:cubicBezTo>
                      <a:pt x="165076" y="102855"/>
                      <a:pt x="138409" y="107934"/>
                      <a:pt x="120632" y="106664"/>
                    </a:cubicBezTo>
                    <a:cubicBezTo>
                      <a:pt x="102855" y="106664"/>
                      <a:pt x="77459" y="106664"/>
                      <a:pt x="64760" y="105394"/>
                    </a:cubicBezTo>
                    <a:cubicBezTo>
                      <a:pt x="58411" y="105394"/>
                      <a:pt x="46983" y="104125"/>
                      <a:pt x="45713" y="97776"/>
                    </a:cubicBezTo>
                    <a:cubicBezTo>
                      <a:pt x="44443" y="88887"/>
                      <a:pt x="44443" y="79998"/>
                      <a:pt x="44443" y="69840"/>
                    </a:cubicBezTo>
                    <a:cubicBezTo>
                      <a:pt x="44443" y="63491"/>
                      <a:pt x="48253" y="54602"/>
                      <a:pt x="55872" y="54602"/>
                    </a:cubicBezTo>
                    <a:lnTo>
                      <a:pt x="181583" y="54602"/>
                    </a:lnTo>
                    <a:lnTo>
                      <a:pt x="181583" y="0"/>
                    </a:ln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A75778BA-6CC1-2643-8C29-78B3C928546A}"/>
                  </a:ext>
                </a:extLst>
              </p:cNvPr>
              <p:cNvSpPr/>
              <p:nvPr/>
            </p:nvSpPr>
            <p:spPr>
              <a:xfrm>
                <a:off x="5877956" y="1355631"/>
                <a:ext cx="186662" cy="153241"/>
              </a:xfrm>
              <a:custGeom>
                <a:avLst/>
                <a:gdLst>
                  <a:gd name="csX0" fmla="*/ 185393 w 186662"/>
                  <a:gd name="csY0" fmla="*/ 140205 h 153241"/>
                  <a:gd name="csX1" fmla="*/ 157457 w 186662"/>
                  <a:gd name="csY1" fmla="*/ 152903 h 153241"/>
                  <a:gd name="csX2" fmla="*/ 146028 w 186662"/>
                  <a:gd name="csY2" fmla="*/ 149094 h 153241"/>
                  <a:gd name="csX3" fmla="*/ 130791 w 186662"/>
                  <a:gd name="csY3" fmla="*/ 140205 h 153241"/>
                  <a:gd name="csX4" fmla="*/ 43174 w 186662"/>
                  <a:gd name="csY4" fmla="*/ 137666 h 153241"/>
                  <a:gd name="csX5" fmla="*/ 11428 w 186662"/>
                  <a:gd name="csY5" fmla="*/ 126237 h 153241"/>
                  <a:gd name="csX6" fmla="*/ 2540 w 186662"/>
                  <a:gd name="csY6" fmla="*/ 109730 h 153241"/>
                  <a:gd name="csX7" fmla="*/ 0 w 186662"/>
                  <a:gd name="csY7" fmla="*/ 86873 h 153241"/>
                  <a:gd name="csX8" fmla="*/ 0 w 186662"/>
                  <a:gd name="csY8" fmla="*/ 37350 h 153241"/>
                  <a:gd name="csX9" fmla="*/ 24126 w 186662"/>
                  <a:gd name="csY9" fmla="*/ 8145 h 153241"/>
                  <a:gd name="csX10" fmla="*/ 76189 w 186662"/>
                  <a:gd name="csY10" fmla="*/ 1796 h 153241"/>
                  <a:gd name="csX11" fmla="*/ 135870 w 186662"/>
                  <a:gd name="csY11" fmla="*/ 526 h 153241"/>
                  <a:gd name="csX12" fmla="*/ 168885 w 186662"/>
                  <a:gd name="csY12" fmla="*/ 5605 h 153241"/>
                  <a:gd name="csX13" fmla="*/ 173964 w 186662"/>
                  <a:gd name="csY13" fmla="*/ 32271 h 153241"/>
                  <a:gd name="csX14" fmla="*/ 120632 w 186662"/>
                  <a:gd name="csY14" fmla="*/ 33541 h 153241"/>
                  <a:gd name="csX15" fmla="*/ 63491 w 186662"/>
                  <a:gd name="csY15" fmla="*/ 34811 h 153241"/>
                  <a:gd name="csX16" fmla="*/ 44443 w 186662"/>
                  <a:gd name="csY16" fmla="*/ 42430 h 153241"/>
                  <a:gd name="csX17" fmla="*/ 43174 w 186662"/>
                  <a:gd name="csY17" fmla="*/ 70366 h 153241"/>
                  <a:gd name="csX18" fmla="*/ 55872 w 186662"/>
                  <a:gd name="csY18" fmla="*/ 88143 h 153241"/>
                  <a:gd name="csX19" fmla="*/ 156187 w 186662"/>
                  <a:gd name="csY19" fmla="*/ 89413 h 153241"/>
                  <a:gd name="csX20" fmla="*/ 168885 w 186662"/>
                  <a:gd name="csY20" fmla="*/ 91952 h 153241"/>
                  <a:gd name="csX21" fmla="*/ 177774 w 186662"/>
                  <a:gd name="csY21" fmla="*/ 97032 h 153241"/>
                  <a:gd name="csX22" fmla="*/ 182853 w 186662"/>
                  <a:gd name="csY22" fmla="*/ 102111 h 153241"/>
                  <a:gd name="csX23" fmla="*/ 186662 w 186662"/>
                  <a:gd name="csY23" fmla="*/ 108460 h 153241"/>
                  <a:gd name="csX24" fmla="*/ 185393 w 186662"/>
                  <a:gd name="csY24" fmla="*/ 140205 h 1532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86662" h="153241">
                    <a:moveTo>
                      <a:pt x="185393" y="140205"/>
                    </a:moveTo>
                    <a:cubicBezTo>
                      <a:pt x="179044" y="145284"/>
                      <a:pt x="166345" y="152903"/>
                      <a:pt x="157457" y="152903"/>
                    </a:cubicBezTo>
                    <a:cubicBezTo>
                      <a:pt x="151108" y="154173"/>
                      <a:pt x="149838" y="151634"/>
                      <a:pt x="146028" y="149094"/>
                    </a:cubicBezTo>
                    <a:cubicBezTo>
                      <a:pt x="142219" y="146554"/>
                      <a:pt x="148568" y="141475"/>
                      <a:pt x="130791" y="140205"/>
                    </a:cubicBezTo>
                    <a:cubicBezTo>
                      <a:pt x="113013" y="138935"/>
                      <a:pt x="63491" y="140205"/>
                      <a:pt x="43174" y="137666"/>
                    </a:cubicBezTo>
                    <a:cubicBezTo>
                      <a:pt x="22857" y="135126"/>
                      <a:pt x="17777" y="131317"/>
                      <a:pt x="11428" y="126237"/>
                    </a:cubicBezTo>
                    <a:cubicBezTo>
                      <a:pt x="5079" y="121158"/>
                      <a:pt x="3810" y="116079"/>
                      <a:pt x="2540" y="109730"/>
                    </a:cubicBezTo>
                    <a:cubicBezTo>
                      <a:pt x="1270" y="103381"/>
                      <a:pt x="1270" y="99571"/>
                      <a:pt x="0" y="86873"/>
                    </a:cubicBezTo>
                    <a:cubicBezTo>
                      <a:pt x="0" y="70366"/>
                      <a:pt x="0" y="53858"/>
                      <a:pt x="0" y="37350"/>
                    </a:cubicBezTo>
                    <a:cubicBezTo>
                      <a:pt x="1270" y="23383"/>
                      <a:pt x="11428" y="18303"/>
                      <a:pt x="24126" y="8145"/>
                    </a:cubicBezTo>
                    <a:cubicBezTo>
                      <a:pt x="40634" y="4335"/>
                      <a:pt x="57142" y="3066"/>
                      <a:pt x="76189" y="1796"/>
                    </a:cubicBezTo>
                    <a:cubicBezTo>
                      <a:pt x="95236" y="526"/>
                      <a:pt x="120632" y="-744"/>
                      <a:pt x="135870" y="526"/>
                    </a:cubicBezTo>
                    <a:cubicBezTo>
                      <a:pt x="151108" y="1796"/>
                      <a:pt x="162536" y="526"/>
                      <a:pt x="168885" y="5605"/>
                    </a:cubicBezTo>
                    <a:cubicBezTo>
                      <a:pt x="175234" y="10684"/>
                      <a:pt x="190472" y="28462"/>
                      <a:pt x="173964" y="32271"/>
                    </a:cubicBezTo>
                    <a:cubicBezTo>
                      <a:pt x="166345" y="37350"/>
                      <a:pt x="139679" y="32271"/>
                      <a:pt x="120632" y="33541"/>
                    </a:cubicBezTo>
                    <a:cubicBezTo>
                      <a:pt x="102855" y="33541"/>
                      <a:pt x="76189" y="33541"/>
                      <a:pt x="63491" y="34811"/>
                    </a:cubicBezTo>
                    <a:cubicBezTo>
                      <a:pt x="57142" y="34811"/>
                      <a:pt x="45713" y="36081"/>
                      <a:pt x="44443" y="42430"/>
                    </a:cubicBezTo>
                    <a:cubicBezTo>
                      <a:pt x="43174" y="51318"/>
                      <a:pt x="43174" y="61477"/>
                      <a:pt x="43174" y="70366"/>
                    </a:cubicBezTo>
                    <a:cubicBezTo>
                      <a:pt x="43174" y="76715"/>
                      <a:pt x="48253" y="88143"/>
                      <a:pt x="55872" y="88143"/>
                    </a:cubicBezTo>
                    <a:lnTo>
                      <a:pt x="156187" y="89413"/>
                    </a:lnTo>
                    <a:lnTo>
                      <a:pt x="168885" y="91952"/>
                    </a:lnTo>
                    <a:lnTo>
                      <a:pt x="177774" y="97032"/>
                    </a:lnTo>
                    <a:lnTo>
                      <a:pt x="182853" y="102111"/>
                    </a:lnTo>
                    <a:lnTo>
                      <a:pt x="186662" y="108460"/>
                    </a:lnTo>
                    <a:lnTo>
                      <a:pt x="185393" y="140205"/>
                    </a:lnTo>
                    <a:close/>
                  </a:path>
                </a:pathLst>
              </a:cu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0" name="Rectángulo 39">
                <a:extLst>
                  <a:ext uri="{FF2B5EF4-FFF2-40B4-BE49-F238E27FC236}">
                    <a16:creationId xmlns:a16="http://schemas.microsoft.com/office/drawing/2014/main" id="{D25B15E0-2A9F-B62F-5C81-1FEC8738FD0C}"/>
                  </a:ext>
                </a:extLst>
              </p:cNvPr>
              <p:cNvSpPr/>
              <p:nvPr/>
            </p:nvSpPr>
            <p:spPr>
              <a:xfrm>
                <a:off x="5471616" y="1442504"/>
                <a:ext cx="60950" cy="44443"/>
              </a:xfrm>
              <a:prstGeom prst="rect">
                <a:avLst/>
              </a:prstGeom>
              <a:solidFill>
                <a:srgbClr val="2D5CA7"/>
              </a:solidFill>
              <a:ln w="1269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pic>
            <p:nvPicPr>
              <p:cNvPr id="41" name="Imagen 40">
                <a:extLst>
                  <a:ext uri="{FF2B5EF4-FFF2-40B4-BE49-F238E27FC236}">
                    <a16:creationId xmlns:a16="http://schemas.microsoft.com/office/drawing/2014/main" id="{364217A5-FB3F-14CE-89AE-698772BEE7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5919" y="866059"/>
                <a:ext cx="3740325" cy="1108150"/>
              </a:xfrm>
              <a:custGeom>
                <a:avLst/>
                <a:gdLst>
                  <a:gd name="csX0" fmla="*/ -545 w 3740325"/>
                  <a:gd name="csY0" fmla="*/ -107 h 1108150"/>
                  <a:gd name="csX1" fmla="*/ 3739780 w 3740325"/>
                  <a:gd name="csY1" fmla="*/ -107 h 1108150"/>
                  <a:gd name="csX2" fmla="*/ 3739780 w 3740325"/>
                  <a:gd name="csY2" fmla="*/ 1108044 h 1108150"/>
                  <a:gd name="csX3" fmla="*/ -545 w 3740325"/>
                  <a:gd name="csY3" fmla="*/ 1108044 h 11081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3740325" h="1108150">
                    <a:moveTo>
                      <a:pt x="-545" y="-107"/>
                    </a:moveTo>
                    <a:lnTo>
                      <a:pt x="3739780" y="-107"/>
                    </a:lnTo>
                    <a:lnTo>
                      <a:pt x="3739780" y="1108044"/>
                    </a:lnTo>
                    <a:lnTo>
                      <a:pt x="-545" y="1108044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42" name="Gráfico 4">
            <a:extLst>
              <a:ext uri="{FF2B5EF4-FFF2-40B4-BE49-F238E27FC236}">
                <a16:creationId xmlns:a16="http://schemas.microsoft.com/office/drawing/2014/main" id="{3BA6B226-0827-5D0D-8F28-8532D0B85532}"/>
              </a:ext>
            </a:extLst>
          </p:cNvPr>
          <p:cNvGrpSpPr/>
          <p:nvPr/>
        </p:nvGrpSpPr>
        <p:grpSpPr>
          <a:xfrm>
            <a:off x="530977" y="13975667"/>
            <a:ext cx="9798320" cy="692860"/>
            <a:chOff x="530977" y="13975667"/>
            <a:chExt cx="9798320" cy="692860"/>
          </a:xfrm>
        </p:grpSpPr>
        <p:pic>
          <p:nvPicPr>
            <p:cNvPr id="43" name="Imagen 42">
              <a:extLst>
                <a:ext uri="{FF2B5EF4-FFF2-40B4-BE49-F238E27FC236}">
                  <a16:creationId xmlns:a16="http://schemas.microsoft.com/office/drawing/2014/main" id="{0C522C34-B77F-DBC4-BD1B-E0A7C622F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977" y="14040364"/>
              <a:ext cx="927063" cy="618042"/>
            </a:xfrm>
            <a:custGeom>
              <a:avLst/>
              <a:gdLst>
                <a:gd name="csX0" fmla="*/ -102 w 927063"/>
                <a:gd name="csY0" fmla="*/ 1010 h 618042"/>
                <a:gd name="csX1" fmla="*/ 926962 w 927063"/>
                <a:gd name="csY1" fmla="*/ 1010 h 618042"/>
                <a:gd name="csX2" fmla="*/ 926962 w 927063"/>
                <a:gd name="csY2" fmla="*/ 619053 h 618042"/>
                <a:gd name="csX3" fmla="*/ -102 w 927063"/>
                <a:gd name="csY3" fmla="*/ 619053 h 6180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27063" h="618042">
                  <a:moveTo>
                    <a:pt x="-102" y="1010"/>
                  </a:moveTo>
                  <a:lnTo>
                    <a:pt x="926962" y="1010"/>
                  </a:lnTo>
                  <a:lnTo>
                    <a:pt x="926962" y="619053"/>
                  </a:lnTo>
                  <a:lnTo>
                    <a:pt x="-102" y="619053"/>
                  </a:lnTo>
                  <a:close/>
                </a:path>
              </a:pathLst>
            </a:custGeom>
          </p:spPr>
        </p:pic>
        <p:pic>
          <p:nvPicPr>
            <p:cNvPr id="44" name="Imagen 43">
              <a:extLst>
                <a:ext uri="{FF2B5EF4-FFF2-40B4-BE49-F238E27FC236}">
                  <a16:creationId xmlns:a16="http://schemas.microsoft.com/office/drawing/2014/main" id="{1D9940EA-95D4-4E04-5A47-5E86260C7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71274" y="14141493"/>
              <a:ext cx="1087902" cy="416462"/>
            </a:xfrm>
            <a:custGeom>
              <a:avLst/>
              <a:gdLst>
                <a:gd name="csX0" fmla="*/ 190 w 1087902"/>
                <a:gd name="csY0" fmla="*/ 934 h 416462"/>
                <a:gd name="csX1" fmla="*/ 1088092 w 1087902"/>
                <a:gd name="csY1" fmla="*/ 934 h 416462"/>
                <a:gd name="csX2" fmla="*/ 1088092 w 1087902"/>
                <a:gd name="csY2" fmla="*/ 417397 h 416462"/>
                <a:gd name="csX3" fmla="*/ 190 w 1087902"/>
                <a:gd name="csY3" fmla="*/ 417397 h 416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87902" h="416462">
                  <a:moveTo>
                    <a:pt x="190" y="934"/>
                  </a:moveTo>
                  <a:lnTo>
                    <a:pt x="1088092" y="934"/>
                  </a:lnTo>
                  <a:lnTo>
                    <a:pt x="1088092" y="417397"/>
                  </a:lnTo>
                  <a:lnTo>
                    <a:pt x="190" y="417397"/>
                  </a:lnTo>
                  <a:close/>
                </a:path>
              </a:pathLst>
            </a:custGeom>
          </p:spPr>
        </p:pic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8BED0EEC-8C9C-D642-4BB7-BB3037470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98327" y="14045300"/>
              <a:ext cx="830969" cy="623227"/>
            </a:xfrm>
            <a:custGeom>
              <a:avLst/>
              <a:gdLst>
                <a:gd name="csX0" fmla="*/ 381 w 830969"/>
                <a:gd name="csY0" fmla="*/ 831 h 623227"/>
                <a:gd name="csX1" fmla="*/ 831351 w 830969"/>
                <a:gd name="csY1" fmla="*/ 831 h 623227"/>
                <a:gd name="csX2" fmla="*/ 831351 w 830969"/>
                <a:gd name="csY2" fmla="*/ 624058 h 623227"/>
                <a:gd name="csX3" fmla="*/ 381 w 830969"/>
                <a:gd name="csY3" fmla="*/ 624058 h 623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969" h="623227">
                  <a:moveTo>
                    <a:pt x="381" y="831"/>
                  </a:moveTo>
                  <a:lnTo>
                    <a:pt x="831351" y="831"/>
                  </a:lnTo>
                  <a:lnTo>
                    <a:pt x="831351" y="624058"/>
                  </a:lnTo>
                  <a:lnTo>
                    <a:pt x="381" y="624058"/>
                  </a:lnTo>
                  <a:close/>
                </a:path>
              </a:pathLst>
            </a:custGeom>
          </p:spPr>
        </p:pic>
        <p:pic>
          <p:nvPicPr>
            <p:cNvPr id="46" name="Imagen 45">
              <a:extLst>
                <a:ext uri="{FF2B5EF4-FFF2-40B4-BE49-F238E27FC236}">
                  <a16:creationId xmlns:a16="http://schemas.microsoft.com/office/drawing/2014/main" id="{4F8086E3-CCB6-6052-B965-DEDBF897D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6400" y="14143550"/>
              <a:ext cx="1404812" cy="426778"/>
            </a:xfrm>
            <a:custGeom>
              <a:avLst/>
              <a:gdLst>
                <a:gd name="csX0" fmla="*/ 20 w 1404812"/>
                <a:gd name="csY0" fmla="*/ 1083 h 426778"/>
                <a:gd name="csX1" fmla="*/ 1404833 w 1404812"/>
                <a:gd name="csY1" fmla="*/ 1083 h 426778"/>
                <a:gd name="csX2" fmla="*/ 1404833 w 1404812"/>
                <a:gd name="csY2" fmla="*/ 427861 h 426778"/>
                <a:gd name="csX3" fmla="*/ 20 w 1404812"/>
                <a:gd name="csY3" fmla="*/ 427861 h 426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04812" h="426778">
                  <a:moveTo>
                    <a:pt x="20" y="1083"/>
                  </a:moveTo>
                  <a:lnTo>
                    <a:pt x="1404833" y="1083"/>
                  </a:lnTo>
                  <a:lnTo>
                    <a:pt x="1404833" y="427861"/>
                  </a:lnTo>
                  <a:lnTo>
                    <a:pt x="20" y="427861"/>
                  </a:lnTo>
                  <a:close/>
                </a:path>
              </a:pathLst>
            </a:custGeom>
          </p:spPr>
        </p:pic>
        <p:pic>
          <p:nvPicPr>
            <p:cNvPr id="47" name="Imagen 46">
              <a:extLst>
                <a:ext uri="{FF2B5EF4-FFF2-40B4-BE49-F238E27FC236}">
                  <a16:creationId xmlns:a16="http://schemas.microsoft.com/office/drawing/2014/main" id="{CC588447-BD54-D19B-972D-A5D10F6E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18815" y="13975667"/>
              <a:ext cx="686841" cy="686841"/>
            </a:xfrm>
            <a:custGeom>
              <a:avLst/>
              <a:gdLst>
                <a:gd name="csX0" fmla="*/ 144 w 686841"/>
                <a:gd name="csY0" fmla="*/ 1015 h 686841"/>
                <a:gd name="csX1" fmla="*/ 686985 w 686841"/>
                <a:gd name="csY1" fmla="*/ 1015 h 686841"/>
                <a:gd name="csX2" fmla="*/ 686985 w 686841"/>
                <a:gd name="csY2" fmla="*/ 687856 h 686841"/>
                <a:gd name="csX3" fmla="*/ 144 w 686841"/>
                <a:gd name="csY3" fmla="*/ 687856 h 686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6841" h="686841">
                  <a:moveTo>
                    <a:pt x="144" y="1015"/>
                  </a:moveTo>
                  <a:lnTo>
                    <a:pt x="686985" y="1015"/>
                  </a:lnTo>
                  <a:lnTo>
                    <a:pt x="686985" y="687856"/>
                  </a:lnTo>
                  <a:lnTo>
                    <a:pt x="144" y="687856"/>
                  </a:lnTo>
                  <a:close/>
                </a:path>
              </a:pathLst>
            </a:custGeom>
          </p:spPr>
        </p:pic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26E35C06-FC0C-9B4B-419E-EDCB1D2B3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96841" y="14059965"/>
              <a:ext cx="546707" cy="518147"/>
            </a:xfrm>
            <a:custGeom>
              <a:avLst/>
              <a:gdLst>
                <a:gd name="csX0" fmla="*/ 238 w 546707"/>
                <a:gd name="csY0" fmla="*/ 1064 h 518147"/>
                <a:gd name="csX1" fmla="*/ 546945 w 546707"/>
                <a:gd name="csY1" fmla="*/ 1064 h 518147"/>
                <a:gd name="csX2" fmla="*/ 546945 w 546707"/>
                <a:gd name="csY2" fmla="*/ 519212 h 518147"/>
                <a:gd name="csX3" fmla="*/ 238 w 546707"/>
                <a:gd name="csY3" fmla="*/ 519212 h 5181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46707" h="518147">
                  <a:moveTo>
                    <a:pt x="238" y="1064"/>
                  </a:moveTo>
                  <a:lnTo>
                    <a:pt x="546945" y="1064"/>
                  </a:lnTo>
                  <a:lnTo>
                    <a:pt x="546945" y="519212"/>
                  </a:lnTo>
                  <a:lnTo>
                    <a:pt x="238" y="519212"/>
                  </a:lnTo>
                  <a:close/>
                </a:path>
              </a:pathLst>
            </a:custGeom>
          </p:spPr>
        </p:pic>
        <p:pic>
          <p:nvPicPr>
            <p:cNvPr id="49" name="Imagen 48">
              <a:extLst>
                <a:ext uri="{FF2B5EF4-FFF2-40B4-BE49-F238E27FC236}">
                  <a16:creationId xmlns:a16="http://schemas.microsoft.com/office/drawing/2014/main" id="{DEA23363-C481-FDDA-B434-CE9429071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93174" y="14199273"/>
              <a:ext cx="1093307" cy="312373"/>
            </a:xfrm>
            <a:custGeom>
              <a:avLst/>
              <a:gdLst>
                <a:gd name="csX0" fmla="*/ 171 w 1093307"/>
                <a:gd name="csY0" fmla="*/ 1071 h 312373"/>
                <a:gd name="csX1" fmla="*/ 1093479 w 1093307"/>
                <a:gd name="csY1" fmla="*/ 1071 h 312373"/>
                <a:gd name="csX2" fmla="*/ 1093479 w 1093307"/>
                <a:gd name="csY2" fmla="*/ 313444 h 312373"/>
                <a:gd name="csX3" fmla="*/ 171 w 1093307"/>
                <a:gd name="csY3" fmla="*/ 313444 h 312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93307" h="312373">
                  <a:moveTo>
                    <a:pt x="171" y="1071"/>
                  </a:moveTo>
                  <a:lnTo>
                    <a:pt x="1093479" y="1071"/>
                  </a:lnTo>
                  <a:lnTo>
                    <a:pt x="1093479" y="313444"/>
                  </a:lnTo>
                  <a:lnTo>
                    <a:pt x="171" y="313444"/>
                  </a:lnTo>
                  <a:close/>
                </a:path>
              </a:pathLst>
            </a:custGeom>
          </p:spPr>
        </p:pic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153A4307-DC79-D7BB-0142-315CFE7A3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15069" y="14150292"/>
              <a:ext cx="810022" cy="402464"/>
            </a:xfrm>
            <a:custGeom>
              <a:avLst/>
              <a:gdLst>
                <a:gd name="csX0" fmla="*/ 307 w 810022"/>
                <a:gd name="csY0" fmla="*/ 1051 h 402464"/>
                <a:gd name="csX1" fmla="*/ 810330 w 810022"/>
                <a:gd name="csY1" fmla="*/ 1051 h 402464"/>
                <a:gd name="csX2" fmla="*/ 810330 w 810022"/>
                <a:gd name="csY2" fmla="*/ 403515 h 402464"/>
                <a:gd name="csX3" fmla="*/ 307 w 810022"/>
                <a:gd name="csY3" fmla="*/ 403515 h 402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10022" h="402464">
                  <a:moveTo>
                    <a:pt x="307" y="1051"/>
                  </a:moveTo>
                  <a:lnTo>
                    <a:pt x="810330" y="1051"/>
                  </a:lnTo>
                  <a:lnTo>
                    <a:pt x="810330" y="403515"/>
                  </a:lnTo>
                  <a:lnTo>
                    <a:pt x="307" y="403515"/>
                  </a:lnTo>
                  <a:close/>
                </a:path>
              </a:pathLst>
            </a:custGeom>
          </p:spPr>
        </p:pic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214B55CE-E547-4704-B92D-A2BF4C9B0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97773" y="14068746"/>
              <a:ext cx="665260" cy="567354"/>
            </a:xfrm>
            <a:custGeom>
              <a:avLst/>
              <a:gdLst>
                <a:gd name="csX0" fmla="*/ 405 w 665260"/>
                <a:gd name="csY0" fmla="*/ 1017 h 567354"/>
                <a:gd name="csX1" fmla="*/ 665666 w 665260"/>
                <a:gd name="csY1" fmla="*/ 1017 h 567354"/>
                <a:gd name="csX2" fmla="*/ 665666 w 665260"/>
                <a:gd name="csY2" fmla="*/ 568372 h 567354"/>
                <a:gd name="csX3" fmla="*/ 405 w 665260"/>
                <a:gd name="csY3" fmla="*/ 568372 h 5673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65260" h="567354">
                  <a:moveTo>
                    <a:pt x="405" y="1017"/>
                  </a:moveTo>
                  <a:lnTo>
                    <a:pt x="665666" y="1017"/>
                  </a:lnTo>
                  <a:lnTo>
                    <a:pt x="665666" y="568372"/>
                  </a:lnTo>
                  <a:lnTo>
                    <a:pt x="405" y="568372"/>
                  </a:lnTo>
                  <a:close/>
                </a:path>
              </a:pathLst>
            </a:custGeom>
          </p:spPr>
        </p:pic>
        <p:pic>
          <p:nvPicPr>
            <p:cNvPr id="52" name="Imagen 51">
              <a:extLst>
                <a:ext uri="{FF2B5EF4-FFF2-40B4-BE49-F238E27FC236}">
                  <a16:creationId xmlns:a16="http://schemas.microsoft.com/office/drawing/2014/main" id="{23EB8D41-9E96-FCC2-66F4-248EF7A47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319173" y="14150292"/>
              <a:ext cx="887598" cy="331370"/>
            </a:xfrm>
            <a:custGeom>
              <a:avLst/>
              <a:gdLst>
                <a:gd name="csX0" fmla="*/ 461 w 887598"/>
                <a:gd name="csY0" fmla="*/ 1071 h 331370"/>
                <a:gd name="csX1" fmla="*/ 888060 w 887598"/>
                <a:gd name="csY1" fmla="*/ 1071 h 331370"/>
                <a:gd name="csX2" fmla="*/ 888060 w 887598"/>
                <a:gd name="csY2" fmla="*/ 332441 h 331370"/>
                <a:gd name="csX3" fmla="*/ 461 w 887598"/>
                <a:gd name="csY3" fmla="*/ 332441 h 33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87598" h="331370">
                  <a:moveTo>
                    <a:pt x="461" y="1071"/>
                  </a:moveTo>
                  <a:lnTo>
                    <a:pt x="888060" y="1071"/>
                  </a:lnTo>
                  <a:lnTo>
                    <a:pt x="888060" y="332441"/>
                  </a:lnTo>
                  <a:lnTo>
                    <a:pt x="461" y="332441"/>
                  </a:lnTo>
                  <a:close/>
                </a:path>
              </a:pathLst>
            </a:custGeom>
          </p:spPr>
        </p:pic>
      </p:grpSp>
      <p:sp>
        <p:nvSpPr>
          <p:cNvPr id="64" name="Forma libre: forma 63">
            <a:extLst>
              <a:ext uri="{FF2B5EF4-FFF2-40B4-BE49-F238E27FC236}">
                <a16:creationId xmlns:a16="http://schemas.microsoft.com/office/drawing/2014/main" id="{2A76E41D-57A9-ED14-BD99-BB79996C889B}"/>
              </a:ext>
            </a:extLst>
          </p:cNvPr>
          <p:cNvSpPr/>
          <p:nvPr/>
        </p:nvSpPr>
        <p:spPr>
          <a:xfrm>
            <a:off x="648872" y="5201146"/>
            <a:ext cx="462211" cy="462211"/>
          </a:xfrm>
          <a:custGeom>
            <a:avLst/>
            <a:gdLst>
              <a:gd name="csX0" fmla="*/ 370785 w 462211"/>
              <a:gd name="csY0" fmla="*/ 0 h 462211"/>
              <a:gd name="csX1" fmla="*/ 91426 w 462211"/>
              <a:gd name="csY1" fmla="*/ 0 h 462211"/>
              <a:gd name="csX2" fmla="*/ 0 w 462211"/>
              <a:gd name="csY2" fmla="*/ 91426 h 462211"/>
              <a:gd name="csX3" fmla="*/ 0 w 462211"/>
              <a:gd name="csY3" fmla="*/ 370785 h 462211"/>
              <a:gd name="csX4" fmla="*/ 91426 w 462211"/>
              <a:gd name="csY4" fmla="*/ 462211 h 462211"/>
              <a:gd name="csX5" fmla="*/ 370785 w 462211"/>
              <a:gd name="csY5" fmla="*/ 462211 h 462211"/>
              <a:gd name="csX6" fmla="*/ 462211 w 462211"/>
              <a:gd name="csY6" fmla="*/ 370785 h 462211"/>
              <a:gd name="csX7" fmla="*/ 462211 w 462211"/>
              <a:gd name="csY7" fmla="*/ 91426 h 462211"/>
              <a:gd name="csX8" fmla="*/ 370785 w 462211"/>
              <a:gd name="csY8" fmla="*/ 0 h 4622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2211" h="462211">
                <a:moveTo>
                  <a:pt x="370785" y="0"/>
                </a:moveTo>
                <a:lnTo>
                  <a:pt x="91426" y="0"/>
                </a:lnTo>
                <a:cubicBezTo>
                  <a:pt x="40634" y="0"/>
                  <a:pt x="0" y="40634"/>
                  <a:pt x="0" y="91426"/>
                </a:cubicBezTo>
                <a:lnTo>
                  <a:pt x="0" y="370785"/>
                </a:lnTo>
                <a:cubicBezTo>
                  <a:pt x="0" y="421577"/>
                  <a:pt x="40634" y="462211"/>
                  <a:pt x="91426" y="462211"/>
                </a:cubicBezTo>
                <a:lnTo>
                  <a:pt x="370785" y="462211"/>
                </a:lnTo>
                <a:cubicBezTo>
                  <a:pt x="421577" y="462211"/>
                  <a:pt x="462211" y="421577"/>
                  <a:pt x="462211" y="370785"/>
                </a:cubicBezTo>
                <a:lnTo>
                  <a:pt x="462211" y="91426"/>
                </a:lnTo>
                <a:cubicBezTo>
                  <a:pt x="460942" y="40634"/>
                  <a:pt x="420308" y="0"/>
                  <a:pt x="370785" y="0"/>
                </a:cubicBezTo>
                <a:close/>
              </a:path>
            </a:pathLst>
          </a:custGeom>
          <a:solidFill>
            <a:srgbClr val="2D5CA7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65" name="Forma libre: forma 64">
            <a:extLst>
              <a:ext uri="{FF2B5EF4-FFF2-40B4-BE49-F238E27FC236}">
                <a16:creationId xmlns:a16="http://schemas.microsoft.com/office/drawing/2014/main" id="{7EA1EB50-45F3-4B83-6D6D-BEF637C33DA1}"/>
              </a:ext>
            </a:extLst>
          </p:cNvPr>
          <p:cNvSpPr/>
          <p:nvPr/>
        </p:nvSpPr>
        <p:spPr>
          <a:xfrm>
            <a:off x="749822" y="5298922"/>
            <a:ext cx="262216" cy="266660"/>
          </a:xfrm>
          <a:custGeom>
            <a:avLst/>
            <a:gdLst>
              <a:gd name="csX0" fmla="*/ 57776 w 262216"/>
              <a:gd name="csY0" fmla="*/ 191742 h 266660"/>
              <a:gd name="csX1" fmla="*/ 8254 w 262216"/>
              <a:gd name="csY1" fmla="*/ 191742 h 266660"/>
              <a:gd name="csX2" fmla="*/ 635 w 262216"/>
              <a:gd name="csY2" fmla="*/ 199361 h 266660"/>
              <a:gd name="csX3" fmla="*/ 635 w 262216"/>
              <a:gd name="csY3" fmla="*/ 259042 h 266660"/>
              <a:gd name="csX4" fmla="*/ 8254 w 262216"/>
              <a:gd name="csY4" fmla="*/ 266660 h 266660"/>
              <a:gd name="csX5" fmla="*/ 57776 w 262216"/>
              <a:gd name="csY5" fmla="*/ 266660 h 266660"/>
              <a:gd name="csX6" fmla="*/ 65395 w 262216"/>
              <a:gd name="csY6" fmla="*/ 259042 h 266660"/>
              <a:gd name="csX7" fmla="*/ 65395 w 262216"/>
              <a:gd name="csY7" fmla="*/ 199361 h 266660"/>
              <a:gd name="csX8" fmla="*/ 57776 w 262216"/>
              <a:gd name="csY8" fmla="*/ 191742 h 266660"/>
              <a:gd name="csX9" fmla="*/ 50158 w 262216"/>
              <a:gd name="csY9" fmla="*/ 251423 h 266660"/>
              <a:gd name="csX10" fmla="*/ 15873 w 262216"/>
              <a:gd name="csY10" fmla="*/ 251423 h 266660"/>
              <a:gd name="csX11" fmla="*/ 15873 w 262216"/>
              <a:gd name="csY11" fmla="*/ 205710 h 266660"/>
              <a:gd name="csX12" fmla="*/ 50158 w 262216"/>
              <a:gd name="csY12" fmla="*/ 205710 h 266660"/>
              <a:gd name="csX13" fmla="*/ 50158 w 262216"/>
              <a:gd name="csY13" fmla="*/ 251423 h 266660"/>
              <a:gd name="csX14" fmla="*/ 252058 w 262216"/>
              <a:gd name="csY14" fmla="*/ 96506 h 266660"/>
              <a:gd name="csX15" fmla="*/ 202535 w 262216"/>
              <a:gd name="csY15" fmla="*/ 96506 h 266660"/>
              <a:gd name="csX16" fmla="*/ 194916 w 262216"/>
              <a:gd name="csY16" fmla="*/ 104125 h 266660"/>
              <a:gd name="csX17" fmla="*/ 194916 w 262216"/>
              <a:gd name="csY17" fmla="*/ 259042 h 266660"/>
              <a:gd name="csX18" fmla="*/ 202535 w 262216"/>
              <a:gd name="csY18" fmla="*/ 266660 h 266660"/>
              <a:gd name="csX19" fmla="*/ 252058 w 262216"/>
              <a:gd name="csY19" fmla="*/ 266660 h 266660"/>
              <a:gd name="csX20" fmla="*/ 259676 w 262216"/>
              <a:gd name="csY20" fmla="*/ 259042 h 266660"/>
              <a:gd name="csX21" fmla="*/ 259676 w 262216"/>
              <a:gd name="csY21" fmla="*/ 104125 h 266660"/>
              <a:gd name="csX22" fmla="*/ 252058 w 262216"/>
              <a:gd name="csY22" fmla="*/ 96506 h 266660"/>
              <a:gd name="csX23" fmla="*/ 244439 w 262216"/>
              <a:gd name="csY23" fmla="*/ 251423 h 266660"/>
              <a:gd name="csX24" fmla="*/ 210154 w 262216"/>
              <a:gd name="csY24" fmla="*/ 251423 h 266660"/>
              <a:gd name="csX25" fmla="*/ 210154 w 262216"/>
              <a:gd name="csY25" fmla="*/ 111744 h 266660"/>
              <a:gd name="csX26" fmla="*/ 244439 w 262216"/>
              <a:gd name="csY26" fmla="*/ 111744 h 266660"/>
              <a:gd name="csX27" fmla="*/ 244439 w 262216"/>
              <a:gd name="csY27" fmla="*/ 251423 h 266660"/>
              <a:gd name="csX28" fmla="*/ 150473 w 262216"/>
              <a:gd name="csY28" fmla="*/ 101585 h 266660"/>
              <a:gd name="csX29" fmla="*/ 245709 w 262216"/>
              <a:gd name="csY29" fmla="*/ 27936 h 266660"/>
              <a:gd name="csX30" fmla="*/ 241899 w 262216"/>
              <a:gd name="csY30" fmla="*/ 73649 h 266660"/>
              <a:gd name="csX31" fmla="*/ 249518 w 262216"/>
              <a:gd name="csY31" fmla="*/ 81268 h 266660"/>
              <a:gd name="csX32" fmla="*/ 249518 w 262216"/>
              <a:gd name="csY32" fmla="*/ 81268 h 266660"/>
              <a:gd name="csX33" fmla="*/ 257137 w 262216"/>
              <a:gd name="csY33" fmla="*/ 74919 h 266660"/>
              <a:gd name="csX34" fmla="*/ 262216 w 262216"/>
              <a:gd name="csY34" fmla="*/ 12698 h 266660"/>
              <a:gd name="csX35" fmla="*/ 260946 w 262216"/>
              <a:gd name="csY35" fmla="*/ 7619 h 266660"/>
              <a:gd name="csX36" fmla="*/ 255867 w 262216"/>
              <a:gd name="csY36" fmla="*/ 5080 h 266660"/>
              <a:gd name="csX37" fmla="*/ 188567 w 262216"/>
              <a:gd name="csY37" fmla="*/ 0 h 266660"/>
              <a:gd name="csX38" fmla="*/ 180948 w 262216"/>
              <a:gd name="csY38" fmla="*/ 6349 h 266660"/>
              <a:gd name="csX39" fmla="*/ 187297 w 262216"/>
              <a:gd name="csY39" fmla="*/ 13968 h 266660"/>
              <a:gd name="csX40" fmla="*/ 235550 w 262216"/>
              <a:gd name="csY40" fmla="*/ 17778 h 266660"/>
              <a:gd name="csX41" fmla="*/ 147933 w 262216"/>
              <a:gd name="csY41" fmla="*/ 86347 h 266660"/>
              <a:gd name="csX42" fmla="*/ 80633 w 262216"/>
              <a:gd name="csY42" fmla="*/ 33015 h 266660"/>
              <a:gd name="csX43" fmla="*/ 70475 w 262216"/>
              <a:gd name="csY43" fmla="*/ 33015 h 266660"/>
              <a:gd name="csX44" fmla="*/ 1905 w 262216"/>
              <a:gd name="csY44" fmla="*/ 99046 h 266660"/>
              <a:gd name="csX45" fmla="*/ 1905 w 262216"/>
              <a:gd name="csY45" fmla="*/ 109204 h 266660"/>
              <a:gd name="csX46" fmla="*/ 6984 w 262216"/>
              <a:gd name="csY46" fmla="*/ 111744 h 266660"/>
              <a:gd name="csX47" fmla="*/ 12063 w 262216"/>
              <a:gd name="csY47" fmla="*/ 109204 h 266660"/>
              <a:gd name="csX48" fmla="*/ 76824 w 262216"/>
              <a:gd name="csY48" fmla="*/ 46983 h 266660"/>
              <a:gd name="csX49" fmla="*/ 142854 w 262216"/>
              <a:gd name="csY49" fmla="*/ 99046 h 266660"/>
              <a:gd name="csX50" fmla="*/ 150473 w 262216"/>
              <a:gd name="csY50" fmla="*/ 101585 h 266660"/>
              <a:gd name="csX51" fmla="*/ 154282 w 262216"/>
              <a:gd name="csY51" fmla="*/ 154917 h 266660"/>
              <a:gd name="csX52" fmla="*/ 104759 w 262216"/>
              <a:gd name="csY52" fmla="*/ 154917 h 266660"/>
              <a:gd name="csX53" fmla="*/ 97141 w 262216"/>
              <a:gd name="csY53" fmla="*/ 162536 h 266660"/>
              <a:gd name="csX54" fmla="*/ 97141 w 262216"/>
              <a:gd name="csY54" fmla="*/ 259042 h 266660"/>
              <a:gd name="csX55" fmla="*/ 104759 w 262216"/>
              <a:gd name="csY55" fmla="*/ 266660 h 266660"/>
              <a:gd name="csX56" fmla="*/ 154282 w 262216"/>
              <a:gd name="csY56" fmla="*/ 266660 h 266660"/>
              <a:gd name="csX57" fmla="*/ 161901 w 262216"/>
              <a:gd name="csY57" fmla="*/ 259042 h 266660"/>
              <a:gd name="csX58" fmla="*/ 161901 w 262216"/>
              <a:gd name="csY58" fmla="*/ 162536 h 266660"/>
              <a:gd name="csX59" fmla="*/ 154282 w 262216"/>
              <a:gd name="csY59" fmla="*/ 154917 h 266660"/>
              <a:gd name="csX60" fmla="*/ 146663 w 262216"/>
              <a:gd name="csY60" fmla="*/ 251423 h 266660"/>
              <a:gd name="csX61" fmla="*/ 112378 w 262216"/>
              <a:gd name="csY61" fmla="*/ 251423 h 266660"/>
              <a:gd name="csX62" fmla="*/ 112378 w 262216"/>
              <a:gd name="csY62" fmla="*/ 170155 h 266660"/>
              <a:gd name="csX63" fmla="*/ 146663 w 262216"/>
              <a:gd name="csY63" fmla="*/ 170155 h 266660"/>
              <a:gd name="csX64" fmla="*/ 146663 w 262216"/>
              <a:gd name="csY64" fmla="*/ 251423 h 2666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262216" h="266660">
                <a:moveTo>
                  <a:pt x="57776" y="191742"/>
                </a:moveTo>
                <a:lnTo>
                  <a:pt x="8254" y="191742"/>
                </a:lnTo>
                <a:cubicBezTo>
                  <a:pt x="4444" y="191742"/>
                  <a:pt x="635" y="195551"/>
                  <a:pt x="635" y="199361"/>
                </a:cubicBezTo>
                <a:lnTo>
                  <a:pt x="635" y="259042"/>
                </a:lnTo>
                <a:cubicBezTo>
                  <a:pt x="635" y="262851"/>
                  <a:pt x="4444" y="266660"/>
                  <a:pt x="8254" y="266660"/>
                </a:cubicBezTo>
                <a:lnTo>
                  <a:pt x="57776" y="266660"/>
                </a:lnTo>
                <a:cubicBezTo>
                  <a:pt x="61586" y="266660"/>
                  <a:pt x="65395" y="262851"/>
                  <a:pt x="65395" y="259042"/>
                </a:cubicBezTo>
                <a:lnTo>
                  <a:pt x="65395" y="199361"/>
                </a:lnTo>
                <a:cubicBezTo>
                  <a:pt x="65395" y="194281"/>
                  <a:pt x="61586" y="191742"/>
                  <a:pt x="57776" y="191742"/>
                </a:cubicBezTo>
                <a:close/>
                <a:moveTo>
                  <a:pt x="50158" y="251423"/>
                </a:moveTo>
                <a:lnTo>
                  <a:pt x="15873" y="251423"/>
                </a:lnTo>
                <a:lnTo>
                  <a:pt x="15873" y="205710"/>
                </a:lnTo>
                <a:lnTo>
                  <a:pt x="50158" y="205710"/>
                </a:lnTo>
                <a:lnTo>
                  <a:pt x="50158" y="251423"/>
                </a:lnTo>
                <a:close/>
                <a:moveTo>
                  <a:pt x="252058" y="96506"/>
                </a:moveTo>
                <a:lnTo>
                  <a:pt x="202535" y="96506"/>
                </a:lnTo>
                <a:cubicBezTo>
                  <a:pt x="198725" y="96506"/>
                  <a:pt x="194916" y="100315"/>
                  <a:pt x="194916" y="104125"/>
                </a:cubicBezTo>
                <a:lnTo>
                  <a:pt x="194916" y="259042"/>
                </a:lnTo>
                <a:cubicBezTo>
                  <a:pt x="194916" y="262851"/>
                  <a:pt x="198725" y="266660"/>
                  <a:pt x="202535" y="266660"/>
                </a:cubicBezTo>
                <a:lnTo>
                  <a:pt x="252058" y="266660"/>
                </a:lnTo>
                <a:cubicBezTo>
                  <a:pt x="255867" y="266660"/>
                  <a:pt x="259676" y="262851"/>
                  <a:pt x="259676" y="259042"/>
                </a:cubicBezTo>
                <a:lnTo>
                  <a:pt x="259676" y="104125"/>
                </a:lnTo>
                <a:cubicBezTo>
                  <a:pt x="259676" y="100315"/>
                  <a:pt x="255867" y="96506"/>
                  <a:pt x="252058" y="96506"/>
                </a:cubicBezTo>
                <a:close/>
                <a:moveTo>
                  <a:pt x="244439" y="251423"/>
                </a:moveTo>
                <a:lnTo>
                  <a:pt x="210154" y="251423"/>
                </a:lnTo>
                <a:lnTo>
                  <a:pt x="210154" y="111744"/>
                </a:lnTo>
                <a:lnTo>
                  <a:pt x="244439" y="111744"/>
                </a:lnTo>
                <a:lnTo>
                  <a:pt x="244439" y="251423"/>
                </a:lnTo>
                <a:close/>
                <a:moveTo>
                  <a:pt x="150473" y="101585"/>
                </a:moveTo>
                <a:lnTo>
                  <a:pt x="245709" y="27936"/>
                </a:lnTo>
                <a:lnTo>
                  <a:pt x="241899" y="73649"/>
                </a:lnTo>
                <a:cubicBezTo>
                  <a:pt x="241899" y="77459"/>
                  <a:pt x="244439" y="81268"/>
                  <a:pt x="249518" y="81268"/>
                </a:cubicBezTo>
                <a:lnTo>
                  <a:pt x="249518" y="81268"/>
                </a:lnTo>
                <a:cubicBezTo>
                  <a:pt x="253327" y="81268"/>
                  <a:pt x="257137" y="78728"/>
                  <a:pt x="257137" y="74919"/>
                </a:cubicBezTo>
                <a:lnTo>
                  <a:pt x="262216" y="12698"/>
                </a:lnTo>
                <a:cubicBezTo>
                  <a:pt x="262216" y="10159"/>
                  <a:pt x="262216" y="8889"/>
                  <a:pt x="260946" y="7619"/>
                </a:cubicBezTo>
                <a:cubicBezTo>
                  <a:pt x="259676" y="6349"/>
                  <a:pt x="258407" y="5080"/>
                  <a:pt x="255867" y="5080"/>
                </a:cubicBezTo>
                <a:lnTo>
                  <a:pt x="188567" y="0"/>
                </a:lnTo>
                <a:cubicBezTo>
                  <a:pt x="184758" y="0"/>
                  <a:pt x="180948" y="2540"/>
                  <a:pt x="180948" y="6349"/>
                </a:cubicBezTo>
                <a:cubicBezTo>
                  <a:pt x="180948" y="10159"/>
                  <a:pt x="183488" y="13968"/>
                  <a:pt x="187297" y="13968"/>
                </a:cubicBezTo>
                <a:lnTo>
                  <a:pt x="235550" y="17778"/>
                </a:lnTo>
                <a:lnTo>
                  <a:pt x="147933" y="86347"/>
                </a:lnTo>
                <a:lnTo>
                  <a:pt x="80633" y="33015"/>
                </a:lnTo>
                <a:cubicBezTo>
                  <a:pt x="78093" y="30476"/>
                  <a:pt x="74284" y="30476"/>
                  <a:pt x="70475" y="33015"/>
                </a:cubicBezTo>
                <a:lnTo>
                  <a:pt x="1905" y="99046"/>
                </a:lnTo>
                <a:cubicBezTo>
                  <a:pt x="-635" y="101585"/>
                  <a:pt x="-635" y="106664"/>
                  <a:pt x="1905" y="109204"/>
                </a:cubicBezTo>
                <a:cubicBezTo>
                  <a:pt x="3175" y="110474"/>
                  <a:pt x="5714" y="111744"/>
                  <a:pt x="6984" y="111744"/>
                </a:cubicBezTo>
                <a:cubicBezTo>
                  <a:pt x="9524" y="111744"/>
                  <a:pt x="10793" y="110474"/>
                  <a:pt x="12063" y="109204"/>
                </a:cubicBezTo>
                <a:lnTo>
                  <a:pt x="76824" y="46983"/>
                </a:lnTo>
                <a:lnTo>
                  <a:pt x="142854" y="99046"/>
                </a:lnTo>
                <a:cubicBezTo>
                  <a:pt x="144124" y="104125"/>
                  <a:pt x="147933" y="104125"/>
                  <a:pt x="150473" y="101585"/>
                </a:cubicBezTo>
                <a:close/>
                <a:moveTo>
                  <a:pt x="154282" y="154917"/>
                </a:moveTo>
                <a:lnTo>
                  <a:pt x="104759" y="154917"/>
                </a:lnTo>
                <a:cubicBezTo>
                  <a:pt x="100950" y="154917"/>
                  <a:pt x="97141" y="158726"/>
                  <a:pt x="97141" y="162536"/>
                </a:cubicBezTo>
                <a:lnTo>
                  <a:pt x="97141" y="259042"/>
                </a:lnTo>
                <a:cubicBezTo>
                  <a:pt x="97141" y="262851"/>
                  <a:pt x="100950" y="266660"/>
                  <a:pt x="104759" y="266660"/>
                </a:cubicBezTo>
                <a:lnTo>
                  <a:pt x="154282" y="266660"/>
                </a:lnTo>
                <a:cubicBezTo>
                  <a:pt x="158092" y="266660"/>
                  <a:pt x="161901" y="262851"/>
                  <a:pt x="161901" y="259042"/>
                </a:cubicBezTo>
                <a:lnTo>
                  <a:pt x="161901" y="162536"/>
                </a:lnTo>
                <a:cubicBezTo>
                  <a:pt x="161901" y="158726"/>
                  <a:pt x="158092" y="154917"/>
                  <a:pt x="154282" y="154917"/>
                </a:cubicBezTo>
                <a:close/>
                <a:moveTo>
                  <a:pt x="146663" y="251423"/>
                </a:moveTo>
                <a:lnTo>
                  <a:pt x="112378" y="251423"/>
                </a:lnTo>
                <a:lnTo>
                  <a:pt x="112378" y="170155"/>
                </a:lnTo>
                <a:lnTo>
                  <a:pt x="146663" y="170155"/>
                </a:lnTo>
                <a:lnTo>
                  <a:pt x="146663" y="251423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66" name="Forma libre: forma 65">
            <a:extLst>
              <a:ext uri="{FF2B5EF4-FFF2-40B4-BE49-F238E27FC236}">
                <a16:creationId xmlns:a16="http://schemas.microsoft.com/office/drawing/2014/main" id="{2A67889B-225D-76E8-08E6-99D7845D8443}"/>
              </a:ext>
            </a:extLst>
          </p:cNvPr>
          <p:cNvSpPr/>
          <p:nvPr/>
        </p:nvSpPr>
        <p:spPr>
          <a:xfrm>
            <a:off x="648872" y="5867798"/>
            <a:ext cx="462211" cy="462211"/>
          </a:xfrm>
          <a:custGeom>
            <a:avLst/>
            <a:gdLst>
              <a:gd name="csX0" fmla="*/ 370785 w 462211"/>
              <a:gd name="csY0" fmla="*/ 0 h 462211"/>
              <a:gd name="csX1" fmla="*/ 91426 w 462211"/>
              <a:gd name="csY1" fmla="*/ 0 h 462211"/>
              <a:gd name="csX2" fmla="*/ 0 w 462211"/>
              <a:gd name="csY2" fmla="*/ 91426 h 462211"/>
              <a:gd name="csX3" fmla="*/ 0 w 462211"/>
              <a:gd name="csY3" fmla="*/ 370785 h 462211"/>
              <a:gd name="csX4" fmla="*/ 91426 w 462211"/>
              <a:gd name="csY4" fmla="*/ 462211 h 462211"/>
              <a:gd name="csX5" fmla="*/ 370785 w 462211"/>
              <a:gd name="csY5" fmla="*/ 462211 h 462211"/>
              <a:gd name="csX6" fmla="*/ 462211 w 462211"/>
              <a:gd name="csY6" fmla="*/ 370785 h 462211"/>
              <a:gd name="csX7" fmla="*/ 462211 w 462211"/>
              <a:gd name="csY7" fmla="*/ 91426 h 462211"/>
              <a:gd name="csX8" fmla="*/ 370785 w 462211"/>
              <a:gd name="csY8" fmla="*/ 0 h 4622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2211" h="462211">
                <a:moveTo>
                  <a:pt x="370785" y="0"/>
                </a:moveTo>
                <a:lnTo>
                  <a:pt x="91426" y="0"/>
                </a:lnTo>
                <a:cubicBezTo>
                  <a:pt x="40634" y="0"/>
                  <a:pt x="0" y="40634"/>
                  <a:pt x="0" y="91426"/>
                </a:cubicBezTo>
                <a:lnTo>
                  <a:pt x="0" y="370785"/>
                </a:lnTo>
                <a:cubicBezTo>
                  <a:pt x="0" y="421577"/>
                  <a:pt x="40634" y="462211"/>
                  <a:pt x="91426" y="462211"/>
                </a:cubicBezTo>
                <a:lnTo>
                  <a:pt x="370785" y="462211"/>
                </a:lnTo>
                <a:cubicBezTo>
                  <a:pt x="421577" y="462211"/>
                  <a:pt x="462211" y="421577"/>
                  <a:pt x="462211" y="370785"/>
                </a:cubicBezTo>
                <a:lnTo>
                  <a:pt x="462211" y="91426"/>
                </a:lnTo>
                <a:cubicBezTo>
                  <a:pt x="460942" y="40634"/>
                  <a:pt x="420308" y="0"/>
                  <a:pt x="370785" y="0"/>
                </a:cubicBezTo>
                <a:close/>
              </a:path>
            </a:pathLst>
          </a:custGeom>
          <a:solidFill>
            <a:srgbClr val="2D5CA7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67" name="Forma libre: forma 66">
            <a:extLst>
              <a:ext uri="{FF2B5EF4-FFF2-40B4-BE49-F238E27FC236}">
                <a16:creationId xmlns:a16="http://schemas.microsoft.com/office/drawing/2014/main" id="{3CE40ECB-26B1-85D7-B0EE-1663C56A6F24}"/>
              </a:ext>
            </a:extLst>
          </p:cNvPr>
          <p:cNvSpPr/>
          <p:nvPr/>
        </p:nvSpPr>
        <p:spPr>
          <a:xfrm>
            <a:off x="716172" y="5957954"/>
            <a:ext cx="322267" cy="281897"/>
          </a:xfrm>
          <a:custGeom>
            <a:avLst/>
            <a:gdLst>
              <a:gd name="csX0" fmla="*/ 308564 w 322267"/>
              <a:gd name="csY0" fmla="*/ 54602 h 281897"/>
              <a:gd name="csX1" fmla="*/ 248883 w 322267"/>
              <a:gd name="csY1" fmla="*/ 54602 h 281897"/>
              <a:gd name="csX2" fmla="*/ 248883 w 322267"/>
              <a:gd name="csY2" fmla="*/ 38094 h 281897"/>
              <a:gd name="csX3" fmla="*/ 210789 w 322267"/>
              <a:gd name="csY3" fmla="*/ 0 h 281897"/>
              <a:gd name="csX4" fmla="*/ 114283 w 322267"/>
              <a:gd name="csY4" fmla="*/ 0 h 281897"/>
              <a:gd name="csX5" fmla="*/ 76189 w 322267"/>
              <a:gd name="csY5" fmla="*/ 38094 h 281897"/>
              <a:gd name="csX6" fmla="*/ 76189 w 322267"/>
              <a:gd name="csY6" fmla="*/ 54602 h 281897"/>
              <a:gd name="csX7" fmla="*/ 16508 w 322267"/>
              <a:gd name="csY7" fmla="*/ 54602 h 281897"/>
              <a:gd name="csX8" fmla="*/ 0 w 322267"/>
              <a:gd name="csY8" fmla="*/ 71109 h 281897"/>
              <a:gd name="csX9" fmla="*/ 0 w 322267"/>
              <a:gd name="csY9" fmla="*/ 179043 h 281897"/>
              <a:gd name="csX10" fmla="*/ 10158 w 322267"/>
              <a:gd name="csY10" fmla="*/ 194281 h 281897"/>
              <a:gd name="csX11" fmla="*/ 10158 w 322267"/>
              <a:gd name="csY11" fmla="*/ 265391 h 281897"/>
              <a:gd name="csX12" fmla="*/ 26666 w 322267"/>
              <a:gd name="csY12" fmla="*/ 281898 h 281897"/>
              <a:gd name="csX13" fmla="*/ 294596 w 322267"/>
              <a:gd name="csY13" fmla="*/ 281898 h 281897"/>
              <a:gd name="csX14" fmla="*/ 311104 w 322267"/>
              <a:gd name="csY14" fmla="*/ 265391 h 281897"/>
              <a:gd name="csX15" fmla="*/ 311104 w 322267"/>
              <a:gd name="csY15" fmla="*/ 194281 h 281897"/>
              <a:gd name="csX16" fmla="*/ 321262 w 322267"/>
              <a:gd name="csY16" fmla="*/ 179043 h 281897"/>
              <a:gd name="csX17" fmla="*/ 321262 w 322267"/>
              <a:gd name="csY17" fmla="*/ 71109 h 281897"/>
              <a:gd name="csX18" fmla="*/ 308564 w 322267"/>
              <a:gd name="csY18" fmla="*/ 54602 h 281897"/>
              <a:gd name="csX19" fmla="*/ 88887 w 322267"/>
              <a:gd name="csY19" fmla="*/ 38094 h 281897"/>
              <a:gd name="csX20" fmla="*/ 115553 w 322267"/>
              <a:gd name="csY20" fmla="*/ 11428 h 281897"/>
              <a:gd name="csX21" fmla="*/ 212058 w 322267"/>
              <a:gd name="csY21" fmla="*/ 11428 h 281897"/>
              <a:gd name="csX22" fmla="*/ 238725 w 322267"/>
              <a:gd name="csY22" fmla="*/ 38094 h 281897"/>
              <a:gd name="csX23" fmla="*/ 238725 w 322267"/>
              <a:gd name="csY23" fmla="*/ 54602 h 281897"/>
              <a:gd name="csX24" fmla="*/ 227296 w 322267"/>
              <a:gd name="csY24" fmla="*/ 54602 h 281897"/>
              <a:gd name="csX25" fmla="*/ 227296 w 322267"/>
              <a:gd name="csY25" fmla="*/ 38094 h 281897"/>
              <a:gd name="csX26" fmla="*/ 210789 w 322267"/>
              <a:gd name="csY26" fmla="*/ 21587 h 281897"/>
              <a:gd name="csX27" fmla="*/ 114283 w 322267"/>
              <a:gd name="csY27" fmla="*/ 21587 h 281897"/>
              <a:gd name="csX28" fmla="*/ 97775 w 322267"/>
              <a:gd name="csY28" fmla="*/ 38094 h 281897"/>
              <a:gd name="csX29" fmla="*/ 97775 w 322267"/>
              <a:gd name="csY29" fmla="*/ 38094 h 281897"/>
              <a:gd name="csX30" fmla="*/ 97775 w 322267"/>
              <a:gd name="csY30" fmla="*/ 54602 h 281897"/>
              <a:gd name="csX31" fmla="*/ 87617 w 322267"/>
              <a:gd name="csY31" fmla="*/ 54602 h 281897"/>
              <a:gd name="csX32" fmla="*/ 87617 w 322267"/>
              <a:gd name="csY32" fmla="*/ 38094 h 281897"/>
              <a:gd name="csX33" fmla="*/ 217138 w 322267"/>
              <a:gd name="csY33" fmla="*/ 38094 h 281897"/>
              <a:gd name="csX34" fmla="*/ 217138 w 322267"/>
              <a:gd name="csY34" fmla="*/ 54602 h 281897"/>
              <a:gd name="csX35" fmla="*/ 109204 w 322267"/>
              <a:gd name="csY35" fmla="*/ 54602 h 281897"/>
              <a:gd name="csX36" fmla="*/ 109204 w 322267"/>
              <a:gd name="csY36" fmla="*/ 38094 h 281897"/>
              <a:gd name="csX37" fmla="*/ 114283 w 322267"/>
              <a:gd name="csY37" fmla="*/ 33015 h 281897"/>
              <a:gd name="csX38" fmla="*/ 210789 w 322267"/>
              <a:gd name="csY38" fmla="*/ 33015 h 281897"/>
              <a:gd name="csX39" fmla="*/ 217138 w 322267"/>
              <a:gd name="csY39" fmla="*/ 38094 h 281897"/>
              <a:gd name="csX40" fmla="*/ 303485 w 322267"/>
              <a:gd name="csY40" fmla="*/ 264121 h 281897"/>
              <a:gd name="csX41" fmla="*/ 298406 w 322267"/>
              <a:gd name="csY41" fmla="*/ 269200 h 281897"/>
              <a:gd name="csX42" fmla="*/ 29206 w 322267"/>
              <a:gd name="csY42" fmla="*/ 269200 h 281897"/>
              <a:gd name="csX43" fmla="*/ 24126 w 322267"/>
              <a:gd name="csY43" fmla="*/ 264121 h 281897"/>
              <a:gd name="csX44" fmla="*/ 24126 w 322267"/>
              <a:gd name="csY44" fmla="*/ 194281 h 281897"/>
              <a:gd name="csX45" fmla="*/ 62221 w 322267"/>
              <a:gd name="csY45" fmla="*/ 194281 h 281897"/>
              <a:gd name="csX46" fmla="*/ 62221 w 322267"/>
              <a:gd name="csY46" fmla="*/ 210788 h 281897"/>
              <a:gd name="csX47" fmla="*/ 67300 w 322267"/>
              <a:gd name="csY47" fmla="*/ 215868 h 281897"/>
              <a:gd name="csX48" fmla="*/ 88887 w 322267"/>
              <a:gd name="csY48" fmla="*/ 215868 h 281897"/>
              <a:gd name="csX49" fmla="*/ 93966 w 322267"/>
              <a:gd name="csY49" fmla="*/ 210788 h 281897"/>
              <a:gd name="csX50" fmla="*/ 93966 w 322267"/>
              <a:gd name="csY50" fmla="*/ 194281 h 281897"/>
              <a:gd name="csX51" fmla="*/ 233645 w 322267"/>
              <a:gd name="csY51" fmla="*/ 194281 h 281897"/>
              <a:gd name="csX52" fmla="*/ 233645 w 322267"/>
              <a:gd name="csY52" fmla="*/ 210788 h 281897"/>
              <a:gd name="csX53" fmla="*/ 238725 w 322267"/>
              <a:gd name="csY53" fmla="*/ 215868 h 281897"/>
              <a:gd name="csX54" fmla="*/ 260311 w 322267"/>
              <a:gd name="csY54" fmla="*/ 215868 h 281897"/>
              <a:gd name="csX55" fmla="*/ 265391 w 322267"/>
              <a:gd name="csY55" fmla="*/ 210788 h 281897"/>
              <a:gd name="csX56" fmla="*/ 265391 w 322267"/>
              <a:gd name="csY56" fmla="*/ 194281 h 281897"/>
              <a:gd name="csX57" fmla="*/ 303485 w 322267"/>
              <a:gd name="csY57" fmla="*/ 194281 h 281897"/>
              <a:gd name="csX58" fmla="*/ 303485 w 322267"/>
              <a:gd name="csY58" fmla="*/ 264121 h 281897"/>
              <a:gd name="csX59" fmla="*/ 72379 w 322267"/>
              <a:gd name="csY59" fmla="*/ 204439 h 281897"/>
              <a:gd name="csX60" fmla="*/ 72379 w 322267"/>
              <a:gd name="csY60" fmla="*/ 177774 h 281897"/>
              <a:gd name="csX61" fmla="*/ 73649 w 322267"/>
              <a:gd name="csY61" fmla="*/ 173964 h 281897"/>
              <a:gd name="csX62" fmla="*/ 77458 w 322267"/>
              <a:gd name="csY62" fmla="*/ 172694 h 281897"/>
              <a:gd name="csX63" fmla="*/ 82538 w 322267"/>
              <a:gd name="csY63" fmla="*/ 177774 h 281897"/>
              <a:gd name="csX64" fmla="*/ 82538 w 322267"/>
              <a:gd name="csY64" fmla="*/ 187932 h 281897"/>
              <a:gd name="csX65" fmla="*/ 82538 w 322267"/>
              <a:gd name="csY65" fmla="*/ 204439 h 281897"/>
              <a:gd name="csX66" fmla="*/ 72379 w 322267"/>
              <a:gd name="csY66" fmla="*/ 204439 h 281897"/>
              <a:gd name="csX67" fmla="*/ 243804 w 322267"/>
              <a:gd name="csY67" fmla="*/ 204439 h 281897"/>
              <a:gd name="csX68" fmla="*/ 243804 w 322267"/>
              <a:gd name="csY68" fmla="*/ 177774 h 281897"/>
              <a:gd name="csX69" fmla="*/ 248883 w 322267"/>
              <a:gd name="csY69" fmla="*/ 172694 h 281897"/>
              <a:gd name="csX70" fmla="*/ 252693 w 322267"/>
              <a:gd name="csY70" fmla="*/ 173964 h 281897"/>
              <a:gd name="csX71" fmla="*/ 253962 w 322267"/>
              <a:gd name="csY71" fmla="*/ 177774 h 281897"/>
              <a:gd name="csX72" fmla="*/ 253962 w 322267"/>
              <a:gd name="csY72" fmla="*/ 187932 h 281897"/>
              <a:gd name="csX73" fmla="*/ 253962 w 322267"/>
              <a:gd name="csY73" fmla="*/ 204439 h 281897"/>
              <a:gd name="csX74" fmla="*/ 243804 w 322267"/>
              <a:gd name="csY74" fmla="*/ 204439 h 281897"/>
              <a:gd name="csX75" fmla="*/ 313643 w 322267"/>
              <a:gd name="csY75" fmla="*/ 177774 h 281897"/>
              <a:gd name="csX76" fmla="*/ 308564 w 322267"/>
              <a:gd name="csY76" fmla="*/ 182853 h 281897"/>
              <a:gd name="csX77" fmla="*/ 265391 w 322267"/>
              <a:gd name="csY77" fmla="*/ 182853 h 281897"/>
              <a:gd name="csX78" fmla="*/ 265391 w 322267"/>
              <a:gd name="csY78" fmla="*/ 177774 h 281897"/>
              <a:gd name="csX79" fmla="*/ 248883 w 322267"/>
              <a:gd name="csY79" fmla="*/ 161266 h 281897"/>
              <a:gd name="csX80" fmla="*/ 232375 w 322267"/>
              <a:gd name="csY80" fmla="*/ 177774 h 281897"/>
              <a:gd name="csX81" fmla="*/ 232375 w 322267"/>
              <a:gd name="csY81" fmla="*/ 182853 h 281897"/>
              <a:gd name="csX82" fmla="*/ 92696 w 322267"/>
              <a:gd name="csY82" fmla="*/ 182853 h 281897"/>
              <a:gd name="csX83" fmla="*/ 92696 w 322267"/>
              <a:gd name="csY83" fmla="*/ 177774 h 281897"/>
              <a:gd name="csX84" fmla="*/ 76189 w 322267"/>
              <a:gd name="csY84" fmla="*/ 161266 h 281897"/>
              <a:gd name="csX85" fmla="*/ 59681 w 322267"/>
              <a:gd name="csY85" fmla="*/ 177774 h 281897"/>
              <a:gd name="csX86" fmla="*/ 59681 w 322267"/>
              <a:gd name="csY86" fmla="*/ 182853 h 281897"/>
              <a:gd name="csX87" fmla="*/ 16508 w 322267"/>
              <a:gd name="csY87" fmla="*/ 182853 h 281897"/>
              <a:gd name="csX88" fmla="*/ 11428 w 322267"/>
              <a:gd name="csY88" fmla="*/ 177774 h 281897"/>
              <a:gd name="csX89" fmla="*/ 11428 w 322267"/>
              <a:gd name="csY89" fmla="*/ 69840 h 281897"/>
              <a:gd name="csX90" fmla="*/ 16508 w 322267"/>
              <a:gd name="csY90" fmla="*/ 64760 h 281897"/>
              <a:gd name="csX91" fmla="*/ 306025 w 322267"/>
              <a:gd name="csY91" fmla="*/ 64760 h 281897"/>
              <a:gd name="csX92" fmla="*/ 311104 w 322267"/>
              <a:gd name="csY92" fmla="*/ 69840 h 281897"/>
              <a:gd name="csX93" fmla="*/ 311104 w 322267"/>
              <a:gd name="csY93" fmla="*/ 177774 h 2818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</a:cxnLst>
            <a:rect l="l" t="t" r="r" b="b"/>
            <a:pathLst>
              <a:path w="322267" h="281897">
                <a:moveTo>
                  <a:pt x="308564" y="54602"/>
                </a:moveTo>
                <a:lnTo>
                  <a:pt x="248883" y="54602"/>
                </a:lnTo>
                <a:lnTo>
                  <a:pt x="248883" y="38094"/>
                </a:lnTo>
                <a:cubicBezTo>
                  <a:pt x="248883" y="17777"/>
                  <a:pt x="232375" y="0"/>
                  <a:pt x="210789" y="0"/>
                </a:cubicBezTo>
                <a:lnTo>
                  <a:pt x="114283" y="0"/>
                </a:lnTo>
                <a:cubicBezTo>
                  <a:pt x="93966" y="0"/>
                  <a:pt x="76189" y="16507"/>
                  <a:pt x="76189" y="38094"/>
                </a:cubicBezTo>
                <a:lnTo>
                  <a:pt x="76189" y="54602"/>
                </a:lnTo>
                <a:lnTo>
                  <a:pt x="16508" y="54602"/>
                </a:lnTo>
                <a:cubicBezTo>
                  <a:pt x="7619" y="54602"/>
                  <a:pt x="0" y="62221"/>
                  <a:pt x="0" y="71109"/>
                </a:cubicBezTo>
                <a:lnTo>
                  <a:pt x="0" y="179043"/>
                </a:lnTo>
                <a:cubicBezTo>
                  <a:pt x="0" y="185392"/>
                  <a:pt x="3809" y="191741"/>
                  <a:pt x="10158" y="194281"/>
                </a:cubicBezTo>
                <a:lnTo>
                  <a:pt x="10158" y="265391"/>
                </a:lnTo>
                <a:cubicBezTo>
                  <a:pt x="10158" y="274279"/>
                  <a:pt x="17777" y="281898"/>
                  <a:pt x="26666" y="281898"/>
                </a:cubicBezTo>
                <a:lnTo>
                  <a:pt x="294596" y="281898"/>
                </a:lnTo>
                <a:cubicBezTo>
                  <a:pt x="303485" y="281898"/>
                  <a:pt x="311104" y="274279"/>
                  <a:pt x="311104" y="265391"/>
                </a:cubicBezTo>
                <a:lnTo>
                  <a:pt x="311104" y="194281"/>
                </a:lnTo>
                <a:cubicBezTo>
                  <a:pt x="317453" y="191741"/>
                  <a:pt x="321262" y="185392"/>
                  <a:pt x="321262" y="179043"/>
                </a:cubicBezTo>
                <a:lnTo>
                  <a:pt x="321262" y="71109"/>
                </a:lnTo>
                <a:cubicBezTo>
                  <a:pt x="325072" y="62221"/>
                  <a:pt x="317453" y="54602"/>
                  <a:pt x="308564" y="54602"/>
                </a:cubicBezTo>
                <a:close/>
                <a:moveTo>
                  <a:pt x="88887" y="38094"/>
                </a:moveTo>
                <a:cubicBezTo>
                  <a:pt x="88887" y="22856"/>
                  <a:pt x="100315" y="11428"/>
                  <a:pt x="115553" y="11428"/>
                </a:cubicBezTo>
                <a:lnTo>
                  <a:pt x="212058" y="11428"/>
                </a:lnTo>
                <a:cubicBezTo>
                  <a:pt x="227296" y="11428"/>
                  <a:pt x="238725" y="22856"/>
                  <a:pt x="238725" y="38094"/>
                </a:cubicBezTo>
                <a:lnTo>
                  <a:pt x="238725" y="54602"/>
                </a:lnTo>
                <a:lnTo>
                  <a:pt x="227296" y="54602"/>
                </a:lnTo>
                <a:lnTo>
                  <a:pt x="227296" y="38094"/>
                </a:lnTo>
                <a:cubicBezTo>
                  <a:pt x="227296" y="29206"/>
                  <a:pt x="219677" y="21587"/>
                  <a:pt x="210789" y="21587"/>
                </a:cubicBezTo>
                <a:lnTo>
                  <a:pt x="114283" y="21587"/>
                </a:lnTo>
                <a:cubicBezTo>
                  <a:pt x="105394" y="21587"/>
                  <a:pt x="97775" y="29206"/>
                  <a:pt x="97775" y="38094"/>
                </a:cubicBezTo>
                <a:lnTo>
                  <a:pt x="97775" y="38094"/>
                </a:lnTo>
                <a:lnTo>
                  <a:pt x="97775" y="54602"/>
                </a:lnTo>
                <a:lnTo>
                  <a:pt x="87617" y="54602"/>
                </a:lnTo>
                <a:lnTo>
                  <a:pt x="87617" y="38094"/>
                </a:lnTo>
                <a:close/>
                <a:moveTo>
                  <a:pt x="217138" y="38094"/>
                </a:moveTo>
                <a:lnTo>
                  <a:pt x="217138" y="54602"/>
                </a:lnTo>
                <a:lnTo>
                  <a:pt x="109204" y="54602"/>
                </a:lnTo>
                <a:lnTo>
                  <a:pt x="109204" y="38094"/>
                </a:lnTo>
                <a:cubicBezTo>
                  <a:pt x="109204" y="35555"/>
                  <a:pt x="111743" y="33015"/>
                  <a:pt x="114283" y="33015"/>
                </a:cubicBezTo>
                <a:lnTo>
                  <a:pt x="210789" y="33015"/>
                </a:lnTo>
                <a:cubicBezTo>
                  <a:pt x="214598" y="33015"/>
                  <a:pt x="217138" y="35555"/>
                  <a:pt x="217138" y="38094"/>
                </a:cubicBezTo>
                <a:close/>
                <a:moveTo>
                  <a:pt x="303485" y="264121"/>
                </a:moveTo>
                <a:cubicBezTo>
                  <a:pt x="303485" y="266660"/>
                  <a:pt x="300945" y="269200"/>
                  <a:pt x="298406" y="269200"/>
                </a:cubicBezTo>
                <a:lnTo>
                  <a:pt x="29206" y="269200"/>
                </a:lnTo>
                <a:cubicBezTo>
                  <a:pt x="26666" y="269200"/>
                  <a:pt x="24126" y="266660"/>
                  <a:pt x="24126" y="264121"/>
                </a:cubicBezTo>
                <a:lnTo>
                  <a:pt x="24126" y="194281"/>
                </a:lnTo>
                <a:lnTo>
                  <a:pt x="62221" y="194281"/>
                </a:lnTo>
                <a:lnTo>
                  <a:pt x="62221" y="210788"/>
                </a:lnTo>
                <a:cubicBezTo>
                  <a:pt x="62221" y="213328"/>
                  <a:pt x="64760" y="215868"/>
                  <a:pt x="67300" y="215868"/>
                </a:cubicBezTo>
                <a:lnTo>
                  <a:pt x="88887" y="215868"/>
                </a:lnTo>
                <a:cubicBezTo>
                  <a:pt x="91426" y="215868"/>
                  <a:pt x="93966" y="213328"/>
                  <a:pt x="93966" y="210788"/>
                </a:cubicBezTo>
                <a:lnTo>
                  <a:pt x="93966" y="194281"/>
                </a:lnTo>
                <a:lnTo>
                  <a:pt x="233645" y="194281"/>
                </a:lnTo>
                <a:lnTo>
                  <a:pt x="233645" y="210788"/>
                </a:lnTo>
                <a:cubicBezTo>
                  <a:pt x="233645" y="213328"/>
                  <a:pt x="236185" y="215868"/>
                  <a:pt x="238725" y="215868"/>
                </a:cubicBezTo>
                <a:lnTo>
                  <a:pt x="260311" y="215868"/>
                </a:lnTo>
                <a:cubicBezTo>
                  <a:pt x="262851" y="215868"/>
                  <a:pt x="265391" y="213328"/>
                  <a:pt x="265391" y="210788"/>
                </a:cubicBezTo>
                <a:lnTo>
                  <a:pt x="265391" y="194281"/>
                </a:lnTo>
                <a:lnTo>
                  <a:pt x="303485" y="194281"/>
                </a:lnTo>
                <a:lnTo>
                  <a:pt x="303485" y="264121"/>
                </a:lnTo>
                <a:close/>
                <a:moveTo>
                  <a:pt x="72379" y="204439"/>
                </a:moveTo>
                <a:lnTo>
                  <a:pt x="72379" y="177774"/>
                </a:lnTo>
                <a:cubicBezTo>
                  <a:pt x="72379" y="176504"/>
                  <a:pt x="72379" y="175234"/>
                  <a:pt x="73649" y="173964"/>
                </a:cubicBezTo>
                <a:cubicBezTo>
                  <a:pt x="74919" y="172694"/>
                  <a:pt x="76189" y="172694"/>
                  <a:pt x="77458" y="172694"/>
                </a:cubicBezTo>
                <a:cubicBezTo>
                  <a:pt x="79998" y="172694"/>
                  <a:pt x="82538" y="175234"/>
                  <a:pt x="82538" y="177774"/>
                </a:cubicBezTo>
                <a:lnTo>
                  <a:pt x="82538" y="187932"/>
                </a:lnTo>
                <a:lnTo>
                  <a:pt x="82538" y="204439"/>
                </a:lnTo>
                <a:lnTo>
                  <a:pt x="72379" y="204439"/>
                </a:lnTo>
                <a:close/>
                <a:moveTo>
                  <a:pt x="243804" y="204439"/>
                </a:moveTo>
                <a:lnTo>
                  <a:pt x="243804" y="177774"/>
                </a:lnTo>
                <a:cubicBezTo>
                  <a:pt x="243804" y="175234"/>
                  <a:pt x="246343" y="172694"/>
                  <a:pt x="248883" y="172694"/>
                </a:cubicBezTo>
                <a:cubicBezTo>
                  <a:pt x="250153" y="172694"/>
                  <a:pt x="251423" y="172694"/>
                  <a:pt x="252693" y="173964"/>
                </a:cubicBezTo>
                <a:cubicBezTo>
                  <a:pt x="253962" y="175234"/>
                  <a:pt x="253962" y="176504"/>
                  <a:pt x="253962" y="177774"/>
                </a:cubicBezTo>
                <a:lnTo>
                  <a:pt x="253962" y="187932"/>
                </a:lnTo>
                <a:lnTo>
                  <a:pt x="253962" y="204439"/>
                </a:lnTo>
                <a:lnTo>
                  <a:pt x="243804" y="204439"/>
                </a:lnTo>
                <a:close/>
                <a:moveTo>
                  <a:pt x="313643" y="177774"/>
                </a:moveTo>
                <a:cubicBezTo>
                  <a:pt x="313643" y="180313"/>
                  <a:pt x="311104" y="182853"/>
                  <a:pt x="308564" y="182853"/>
                </a:cubicBezTo>
                <a:lnTo>
                  <a:pt x="265391" y="182853"/>
                </a:lnTo>
                <a:lnTo>
                  <a:pt x="265391" y="177774"/>
                </a:lnTo>
                <a:cubicBezTo>
                  <a:pt x="265391" y="168885"/>
                  <a:pt x="257772" y="161266"/>
                  <a:pt x="248883" y="161266"/>
                </a:cubicBezTo>
                <a:cubicBezTo>
                  <a:pt x="239994" y="161266"/>
                  <a:pt x="232375" y="168885"/>
                  <a:pt x="232375" y="177774"/>
                </a:cubicBezTo>
                <a:lnTo>
                  <a:pt x="232375" y="182853"/>
                </a:lnTo>
                <a:lnTo>
                  <a:pt x="92696" y="182853"/>
                </a:lnTo>
                <a:lnTo>
                  <a:pt x="92696" y="177774"/>
                </a:lnTo>
                <a:cubicBezTo>
                  <a:pt x="92696" y="168885"/>
                  <a:pt x="85077" y="161266"/>
                  <a:pt x="76189" y="161266"/>
                </a:cubicBezTo>
                <a:cubicBezTo>
                  <a:pt x="67300" y="161266"/>
                  <a:pt x="59681" y="168885"/>
                  <a:pt x="59681" y="177774"/>
                </a:cubicBezTo>
                <a:lnTo>
                  <a:pt x="59681" y="182853"/>
                </a:lnTo>
                <a:lnTo>
                  <a:pt x="16508" y="182853"/>
                </a:lnTo>
                <a:cubicBezTo>
                  <a:pt x="13968" y="182853"/>
                  <a:pt x="11428" y="180313"/>
                  <a:pt x="11428" y="177774"/>
                </a:cubicBezTo>
                <a:lnTo>
                  <a:pt x="11428" y="69840"/>
                </a:lnTo>
                <a:cubicBezTo>
                  <a:pt x="11428" y="67300"/>
                  <a:pt x="13968" y="64760"/>
                  <a:pt x="16508" y="64760"/>
                </a:cubicBezTo>
                <a:lnTo>
                  <a:pt x="306025" y="64760"/>
                </a:lnTo>
                <a:cubicBezTo>
                  <a:pt x="308564" y="64760"/>
                  <a:pt x="311104" y="67300"/>
                  <a:pt x="311104" y="69840"/>
                </a:cubicBezTo>
                <a:lnTo>
                  <a:pt x="311104" y="177774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68" name="Forma libre: forma 67">
            <a:extLst>
              <a:ext uri="{FF2B5EF4-FFF2-40B4-BE49-F238E27FC236}">
                <a16:creationId xmlns:a16="http://schemas.microsoft.com/office/drawing/2014/main" id="{BC07055A-8B24-BFBC-9727-9DA4BE080447}"/>
              </a:ext>
            </a:extLst>
          </p:cNvPr>
          <p:cNvSpPr/>
          <p:nvPr/>
        </p:nvSpPr>
        <p:spPr>
          <a:xfrm>
            <a:off x="648872" y="6531909"/>
            <a:ext cx="462211" cy="462210"/>
          </a:xfrm>
          <a:custGeom>
            <a:avLst/>
            <a:gdLst>
              <a:gd name="csX0" fmla="*/ 370785 w 462211"/>
              <a:gd name="csY0" fmla="*/ 0 h 462210"/>
              <a:gd name="csX1" fmla="*/ 91426 w 462211"/>
              <a:gd name="csY1" fmla="*/ 0 h 462210"/>
              <a:gd name="csX2" fmla="*/ 0 w 462211"/>
              <a:gd name="csY2" fmla="*/ 91426 h 462210"/>
              <a:gd name="csX3" fmla="*/ 0 w 462211"/>
              <a:gd name="csY3" fmla="*/ 370784 h 462210"/>
              <a:gd name="csX4" fmla="*/ 91426 w 462211"/>
              <a:gd name="csY4" fmla="*/ 462211 h 462210"/>
              <a:gd name="csX5" fmla="*/ 370785 w 462211"/>
              <a:gd name="csY5" fmla="*/ 462211 h 462210"/>
              <a:gd name="csX6" fmla="*/ 462211 w 462211"/>
              <a:gd name="csY6" fmla="*/ 370784 h 462210"/>
              <a:gd name="csX7" fmla="*/ 462211 w 462211"/>
              <a:gd name="csY7" fmla="*/ 91426 h 462210"/>
              <a:gd name="csX8" fmla="*/ 370785 w 462211"/>
              <a:gd name="csY8" fmla="*/ 0 h 462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2211" h="462210">
                <a:moveTo>
                  <a:pt x="370785" y="0"/>
                </a:moveTo>
                <a:lnTo>
                  <a:pt x="91426" y="0"/>
                </a:lnTo>
                <a:cubicBezTo>
                  <a:pt x="40634" y="0"/>
                  <a:pt x="0" y="40633"/>
                  <a:pt x="0" y="91426"/>
                </a:cubicBezTo>
                <a:lnTo>
                  <a:pt x="0" y="370784"/>
                </a:lnTo>
                <a:cubicBezTo>
                  <a:pt x="0" y="421577"/>
                  <a:pt x="40634" y="462211"/>
                  <a:pt x="91426" y="462211"/>
                </a:cubicBezTo>
                <a:lnTo>
                  <a:pt x="370785" y="462211"/>
                </a:lnTo>
                <a:cubicBezTo>
                  <a:pt x="421577" y="462211"/>
                  <a:pt x="462211" y="421577"/>
                  <a:pt x="462211" y="370784"/>
                </a:cubicBezTo>
                <a:lnTo>
                  <a:pt x="462211" y="91426"/>
                </a:lnTo>
                <a:cubicBezTo>
                  <a:pt x="460942" y="40633"/>
                  <a:pt x="420308" y="0"/>
                  <a:pt x="370785" y="0"/>
                </a:cubicBezTo>
                <a:close/>
              </a:path>
            </a:pathLst>
          </a:custGeom>
          <a:solidFill>
            <a:srgbClr val="2D5CA7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69" name="Forma libre: forma 68">
            <a:extLst>
              <a:ext uri="{FF2B5EF4-FFF2-40B4-BE49-F238E27FC236}">
                <a16:creationId xmlns:a16="http://schemas.microsoft.com/office/drawing/2014/main" id="{FD26BCEF-F240-B5EA-BCEB-6779665E4348}"/>
              </a:ext>
            </a:extLst>
          </p:cNvPr>
          <p:cNvSpPr/>
          <p:nvPr/>
        </p:nvSpPr>
        <p:spPr>
          <a:xfrm>
            <a:off x="740299" y="6623335"/>
            <a:ext cx="279358" cy="276819"/>
          </a:xfrm>
          <a:custGeom>
            <a:avLst/>
            <a:gdLst>
              <a:gd name="csX0" fmla="*/ 120632 w 279358"/>
              <a:gd name="csY0" fmla="*/ 30476 h 276819"/>
              <a:gd name="csX1" fmla="*/ 243804 w 279358"/>
              <a:gd name="csY1" fmla="*/ 30476 h 276819"/>
              <a:gd name="csX2" fmla="*/ 248883 w 279358"/>
              <a:gd name="csY2" fmla="*/ 25396 h 276819"/>
              <a:gd name="csX3" fmla="*/ 243804 w 279358"/>
              <a:gd name="csY3" fmla="*/ 20317 h 276819"/>
              <a:gd name="csX4" fmla="*/ 120632 w 279358"/>
              <a:gd name="csY4" fmla="*/ 20317 h 276819"/>
              <a:gd name="csX5" fmla="*/ 115553 w 279358"/>
              <a:gd name="csY5" fmla="*/ 25396 h 276819"/>
              <a:gd name="csX6" fmla="*/ 120632 w 279358"/>
              <a:gd name="csY6" fmla="*/ 30476 h 276819"/>
              <a:gd name="csX7" fmla="*/ 34285 w 279358"/>
              <a:gd name="csY7" fmla="*/ 30476 h 276819"/>
              <a:gd name="csX8" fmla="*/ 38094 w 279358"/>
              <a:gd name="csY8" fmla="*/ 29206 h 276819"/>
              <a:gd name="csX9" fmla="*/ 39364 w 279358"/>
              <a:gd name="csY9" fmla="*/ 25396 h 276819"/>
              <a:gd name="csX10" fmla="*/ 38094 w 279358"/>
              <a:gd name="csY10" fmla="*/ 21587 h 276819"/>
              <a:gd name="csX11" fmla="*/ 34285 w 279358"/>
              <a:gd name="csY11" fmla="*/ 20317 h 276819"/>
              <a:gd name="csX12" fmla="*/ 30475 w 279358"/>
              <a:gd name="csY12" fmla="*/ 21587 h 276819"/>
              <a:gd name="csX13" fmla="*/ 29206 w 279358"/>
              <a:gd name="csY13" fmla="*/ 25396 h 276819"/>
              <a:gd name="csX14" fmla="*/ 30475 w 279358"/>
              <a:gd name="csY14" fmla="*/ 29206 h 276819"/>
              <a:gd name="csX15" fmla="*/ 34285 w 279358"/>
              <a:gd name="csY15" fmla="*/ 30476 h 276819"/>
              <a:gd name="csX16" fmla="*/ 78728 w 279358"/>
              <a:gd name="csY16" fmla="*/ 30476 h 276819"/>
              <a:gd name="csX17" fmla="*/ 82538 w 279358"/>
              <a:gd name="csY17" fmla="*/ 29206 h 276819"/>
              <a:gd name="csX18" fmla="*/ 83808 w 279358"/>
              <a:gd name="csY18" fmla="*/ 25396 h 276819"/>
              <a:gd name="csX19" fmla="*/ 82538 w 279358"/>
              <a:gd name="csY19" fmla="*/ 21587 h 276819"/>
              <a:gd name="csX20" fmla="*/ 78728 w 279358"/>
              <a:gd name="csY20" fmla="*/ 20317 h 276819"/>
              <a:gd name="csX21" fmla="*/ 74919 w 279358"/>
              <a:gd name="csY21" fmla="*/ 21587 h 276819"/>
              <a:gd name="csX22" fmla="*/ 73649 w 279358"/>
              <a:gd name="csY22" fmla="*/ 25396 h 276819"/>
              <a:gd name="csX23" fmla="*/ 74919 w 279358"/>
              <a:gd name="csY23" fmla="*/ 29206 h 276819"/>
              <a:gd name="csX24" fmla="*/ 78728 w 279358"/>
              <a:gd name="csY24" fmla="*/ 30476 h 276819"/>
              <a:gd name="csX25" fmla="*/ 57142 w 279358"/>
              <a:gd name="csY25" fmla="*/ 30476 h 276819"/>
              <a:gd name="csX26" fmla="*/ 60951 w 279358"/>
              <a:gd name="csY26" fmla="*/ 29206 h 276819"/>
              <a:gd name="csX27" fmla="*/ 62221 w 279358"/>
              <a:gd name="csY27" fmla="*/ 25396 h 276819"/>
              <a:gd name="csX28" fmla="*/ 60951 w 279358"/>
              <a:gd name="csY28" fmla="*/ 21587 h 276819"/>
              <a:gd name="csX29" fmla="*/ 57142 w 279358"/>
              <a:gd name="csY29" fmla="*/ 20317 h 276819"/>
              <a:gd name="csX30" fmla="*/ 53332 w 279358"/>
              <a:gd name="csY30" fmla="*/ 21587 h 276819"/>
              <a:gd name="csX31" fmla="*/ 52062 w 279358"/>
              <a:gd name="csY31" fmla="*/ 25396 h 276819"/>
              <a:gd name="csX32" fmla="*/ 53332 w 279358"/>
              <a:gd name="csY32" fmla="*/ 29206 h 276819"/>
              <a:gd name="csX33" fmla="*/ 57142 w 279358"/>
              <a:gd name="csY33" fmla="*/ 30476 h 276819"/>
              <a:gd name="csX34" fmla="*/ 209519 w 279358"/>
              <a:gd name="csY34" fmla="*/ 195551 h 276819"/>
              <a:gd name="csX35" fmla="*/ 213328 w 279358"/>
              <a:gd name="csY35" fmla="*/ 196821 h 276819"/>
              <a:gd name="csX36" fmla="*/ 217138 w 279358"/>
              <a:gd name="csY36" fmla="*/ 195551 h 276819"/>
              <a:gd name="csX37" fmla="*/ 218408 w 279358"/>
              <a:gd name="csY37" fmla="*/ 191742 h 276819"/>
              <a:gd name="csX38" fmla="*/ 217138 w 279358"/>
              <a:gd name="csY38" fmla="*/ 187933 h 276819"/>
              <a:gd name="csX39" fmla="*/ 213328 w 279358"/>
              <a:gd name="csY39" fmla="*/ 186662 h 276819"/>
              <a:gd name="csX40" fmla="*/ 209519 w 279358"/>
              <a:gd name="csY40" fmla="*/ 187933 h 276819"/>
              <a:gd name="csX41" fmla="*/ 208249 w 279358"/>
              <a:gd name="csY41" fmla="*/ 191742 h 276819"/>
              <a:gd name="csX42" fmla="*/ 209519 w 279358"/>
              <a:gd name="csY42" fmla="*/ 195551 h 276819"/>
              <a:gd name="csX43" fmla="*/ 30475 w 279358"/>
              <a:gd name="csY43" fmla="*/ 78728 h 276819"/>
              <a:gd name="csX44" fmla="*/ 57142 w 279358"/>
              <a:gd name="csY44" fmla="*/ 78728 h 276819"/>
              <a:gd name="csX45" fmla="*/ 62221 w 279358"/>
              <a:gd name="csY45" fmla="*/ 73650 h 276819"/>
              <a:gd name="csX46" fmla="*/ 57142 w 279358"/>
              <a:gd name="csY46" fmla="*/ 68570 h 276819"/>
              <a:gd name="csX47" fmla="*/ 30475 w 279358"/>
              <a:gd name="csY47" fmla="*/ 68570 h 276819"/>
              <a:gd name="csX48" fmla="*/ 25396 w 279358"/>
              <a:gd name="csY48" fmla="*/ 73650 h 276819"/>
              <a:gd name="csX49" fmla="*/ 30475 w 279358"/>
              <a:gd name="csY49" fmla="*/ 78728 h 276819"/>
              <a:gd name="csX50" fmla="*/ 57142 w 279358"/>
              <a:gd name="csY50" fmla="*/ 105395 h 276819"/>
              <a:gd name="csX51" fmla="*/ 62221 w 279358"/>
              <a:gd name="csY51" fmla="*/ 100315 h 276819"/>
              <a:gd name="csX52" fmla="*/ 57142 w 279358"/>
              <a:gd name="csY52" fmla="*/ 95236 h 276819"/>
              <a:gd name="csX53" fmla="*/ 30475 w 279358"/>
              <a:gd name="csY53" fmla="*/ 95236 h 276819"/>
              <a:gd name="csX54" fmla="*/ 25396 w 279358"/>
              <a:gd name="csY54" fmla="*/ 100315 h 276819"/>
              <a:gd name="csX55" fmla="*/ 30475 w 279358"/>
              <a:gd name="csY55" fmla="*/ 105395 h 276819"/>
              <a:gd name="csX56" fmla="*/ 57142 w 279358"/>
              <a:gd name="csY56" fmla="*/ 105395 h 276819"/>
              <a:gd name="csX57" fmla="*/ 260311 w 279358"/>
              <a:gd name="csY57" fmla="*/ 238725 h 276819"/>
              <a:gd name="csX58" fmla="*/ 279359 w 279358"/>
              <a:gd name="csY58" fmla="*/ 219678 h 276819"/>
              <a:gd name="csX59" fmla="*/ 279359 w 279358"/>
              <a:gd name="csY59" fmla="*/ 26667 h 276819"/>
              <a:gd name="csX60" fmla="*/ 252692 w 279358"/>
              <a:gd name="csY60" fmla="*/ 0 h 276819"/>
              <a:gd name="csX61" fmla="*/ 26666 w 279358"/>
              <a:gd name="csY61" fmla="*/ 0 h 276819"/>
              <a:gd name="csX62" fmla="*/ 0 w 279358"/>
              <a:gd name="csY62" fmla="*/ 26667 h 276819"/>
              <a:gd name="csX63" fmla="*/ 0 w 279358"/>
              <a:gd name="csY63" fmla="*/ 219678 h 276819"/>
              <a:gd name="csX64" fmla="*/ 19047 w 279358"/>
              <a:gd name="csY64" fmla="*/ 238725 h 276819"/>
              <a:gd name="csX65" fmla="*/ 25396 w 279358"/>
              <a:gd name="csY65" fmla="*/ 238725 h 276819"/>
              <a:gd name="csX66" fmla="*/ 25396 w 279358"/>
              <a:gd name="csY66" fmla="*/ 266660 h 276819"/>
              <a:gd name="csX67" fmla="*/ 6349 w 279358"/>
              <a:gd name="csY67" fmla="*/ 266660 h 276819"/>
              <a:gd name="csX68" fmla="*/ 1270 w 279358"/>
              <a:gd name="csY68" fmla="*/ 271740 h 276819"/>
              <a:gd name="csX69" fmla="*/ 6349 w 279358"/>
              <a:gd name="csY69" fmla="*/ 276820 h 276819"/>
              <a:gd name="csX70" fmla="*/ 274279 w 279358"/>
              <a:gd name="csY70" fmla="*/ 276820 h 276819"/>
              <a:gd name="csX71" fmla="*/ 279359 w 279358"/>
              <a:gd name="csY71" fmla="*/ 271740 h 276819"/>
              <a:gd name="csX72" fmla="*/ 274279 w 279358"/>
              <a:gd name="csY72" fmla="*/ 266660 h 276819"/>
              <a:gd name="csX73" fmla="*/ 255232 w 279358"/>
              <a:gd name="csY73" fmla="*/ 266660 h 276819"/>
              <a:gd name="csX74" fmla="*/ 255232 w 279358"/>
              <a:gd name="csY74" fmla="*/ 238725 h 276819"/>
              <a:gd name="csX75" fmla="*/ 260311 w 279358"/>
              <a:gd name="csY75" fmla="*/ 238725 h 276819"/>
              <a:gd name="csX76" fmla="*/ 11428 w 279358"/>
              <a:gd name="csY76" fmla="*/ 26667 h 276819"/>
              <a:gd name="csX77" fmla="*/ 27936 w 279358"/>
              <a:gd name="csY77" fmla="*/ 10159 h 276819"/>
              <a:gd name="csX78" fmla="*/ 252692 w 279358"/>
              <a:gd name="csY78" fmla="*/ 10159 h 276819"/>
              <a:gd name="csX79" fmla="*/ 269200 w 279358"/>
              <a:gd name="csY79" fmla="*/ 26667 h 276819"/>
              <a:gd name="csX80" fmla="*/ 269200 w 279358"/>
              <a:gd name="csY80" fmla="*/ 38094 h 276819"/>
              <a:gd name="csX81" fmla="*/ 11428 w 279358"/>
              <a:gd name="csY81" fmla="*/ 38094 h 276819"/>
              <a:gd name="csX82" fmla="*/ 11428 w 279358"/>
              <a:gd name="csY82" fmla="*/ 38094 h 276819"/>
              <a:gd name="csX83" fmla="*/ 11428 w 279358"/>
              <a:gd name="csY83" fmla="*/ 26667 h 276819"/>
              <a:gd name="csX84" fmla="*/ 59681 w 279358"/>
              <a:gd name="csY84" fmla="*/ 266660 h 276819"/>
              <a:gd name="csX85" fmla="*/ 35555 w 279358"/>
              <a:gd name="csY85" fmla="*/ 266660 h 276819"/>
              <a:gd name="csX86" fmla="*/ 35555 w 279358"/>
              <a:gd name="csY86" fmla="*/ 217138 h 276819"/>
              <a:gd name="csX87" fmla="*/ 59681 w 279358"/>
              <a:gd name="csY87" fmla="*/ 217138 h 276819"/>
              <a:gd name="csX88" fmla="*/ 59681 w 279358"/>
              <a:gd name="csY88" fmla="*/ 266660 h 276819"/>
              <a:gd name="csX89" fmla="*/ 120632 w 279358"/>
              <a:gd name="csY89" fmla="*/ 266660 h 276819"/>
              <a:gd name="csX90" fmla="*/ 96506 w 279358"/>
              <a:gd name="csY90" fmla="*/ 266660 h 276819"/>
              <a:gd name="csX91" fmla="*/ 96506 w 279358"/>
              <a:gd name="csY91" fmla="*/ 157457 h 276819"/>
              <a:gd name="csX92" fmla="*/ 120632 w 279358"/>
              <a:gd name="csY92" fmla="*/ 157457 h 276819"/>
              <a:gd name="csX93" fmla="*/ 120632 w 279358"/>
              <a:gd name="csY93" fmla="*/ 266660 h 276819"/>
              <a:gd name="csX94" fmla="*/ 181583 w 279358"/>
              <a:gd name="csY94" fmla="*/ 266660 h 276819"/>
              <a:gd name="csX95" fmla="*/ 157457 w 279358"/>
              <a:gd name="csY95" fmla="*/ 266660 h 276819"/>
              <a:gd name="csX96" fmla="*/ 157457 w 279358"/>
              <a:gd name="csY96" fmla="*/ 203170 h 276819"/>
              <a:gd name="csX97" fmla="*/ 181583 w 279358"/>
              <a:gd name="csY97" fmla="*/ 203170 h 276819"/>
              <a:gd name="csX98" fmla="*/ 181583 w 279358"/>
              <a:gd name="csY98" fmla="*/ 266660 h 276819"/>
              <a:gd name="csX99" fmla="*/ 247613 w 279358"/>
              <a:gd name="csY99" fmla="*/ 139679 h 276819"/>
              <a:gd name="csX100" fmla="*/ 213328 w 279358"/>
              <a:gd name="csY100" fmla="*/ 139679 h 276819"/>
              <a:gd name="csX101" fmla="*/ 208249 w 279358"/>
              <a:gd name="csY101" fmla="*/ 144759 h 276819"/>
              <a:gd name="csX102" fmla="*/ 208249 w 279358"/>
              <a:gd name="csY102" fmla="*/ 172695 h 276819"/>
              <a:gd name="csX103" fmla="*/ 213328 w 279358"/>
              <a:gd name="csY103" fmla="*/ 177774 h 276819"/>
              <a:gd name="csX104" fmla="*/ 218408 w 279358"/>
              <a:gd name="csY104" fmla="*/ 172695 h 276819"/>
              <a:gd name="csX105" fmla="*/ 218408 w 279358"/>
              <a:gd name="csY105" fmla="*/ 151108 h 276819"/>
              <a:gd name="csX106" fmla="*/ 242534 w 279358"/>
              <a:gd name="csY106" fmla="*/ 151108 h 276819"/>
              <a:gd name="csX107" fmla="*/ 242534 w 279358"/>
              <a:gd name="csY107" fmla="*/ 267931 h 276819"/>
              <a:gd name="csX108" fmla="*/ 218408 w 279358"/>
              <a:gd name="csY108" fmla="*/ 267931 h 276819"/>
              <a:gd name="csX109" fmla="*/ 218408 w 279358"/>
              <a:gd name="csY109" fmla="*/ 208249 h 276819"/>
              <a:gd name="csX110" fmla="*/ 213328 w 279358"/>
              <a:gd name="csY110" fmla="*/ 203170 h 276819"/>
              <a:gd name="csX111" fmla="*/ 208249 w 279358"/>
              <a:gd name="csY111" fmla="*/ 208249 h 276819"/>
              <a:gd name="csX112" fmla="*/ 208249 w 279358"/>
              <a:gd name="csY112" fmla="*/ 266660 h 276819"/>
              <a:gd name="csX113" fmla="*/ 193011 w 279358"/>
              <a:gd name="csY113" fmla="*/ 266660 h 276819"/>
              <a:gd name="csX114" fmla="*/ 193011 w 279358"/>
              <a:gd name="csY114" fmla="*/ 198091 h 276819"/>
              <a:gd name="csX115" fmla="*/ 187932 w 279358"/>
              <a:gd name="csY115" fmla="*/ 193012 h 276819"/>
              <a:gd name="csX116" fmla="*/ 153647 w 279358"/>
              <a:gd name="csY116" fmla="*/ 193012 h 276819"/>
              <a:gd name="csX117" fmla="*/ 148568 w 279358"/>
              <a:gd name="csY117" fmla="*/ 198091 h 276819"/>
              <a:gd name="csX118" fmla="*/ 148568 w 279358"/>
              <a:gd name="csY118" fmla="*/ 266660 h 276819"/>
              <a:gd name="csX119" fmla="*/ 133330 w 279358"/>
              <a:gd name="csY119" fmla="*/ 266660 h 276819"/>
              <a:gd name="csX120" fmla="*/ 133330 w 279358"/>
              <a:gd name="csY120" fmla="*/ 152377 h 276819"/>
              <a:gd name="csX121" fmla="*/ 128251 w 279358"/>
              <a:gd name="csY121" fmla="*/ 147299 h 276819"/>
              <a:gd name="csX122" fmla="*/ 93966 w 279358"/>
              <a:gd name="csY122" fmla="*/ 147299 h 276819"/>
              <a:gd name="csX123" fmla="*/ 88887 w 279358"/>
              <a:gd name="csY123" fmla="*/ 152377 h 276819"/>
              <a:gd name="csX124" fmla="*/ 88887 w 279358"/>
              <a:gd name="csY124" fmla="*/ 266660 h 276819"/>
              <a:gd name="csX125" fmla="*/ 73649 w 279358"/>
              <a:gd name="csY125" fmla="*/ 266660 h 276819"/>
              <a:gd name="csX126" fmla="*/ 73649 w 279358"/>
              <a:gd name="csY126" fmla="*/ 212059 h 276819"/>
              <a:gd name="csX127" fmla="*/ 68570 w 279358"/>
              <a:gd name="csY127" fmla="*/ 206980 h 276819"/>
              <a:gd name="csX128" fmla="*/ 34285 w 279358"/>
              <a:gd name="csY128" fmla="*/ 206980 h 276819"/>
              <a:gd name="csX129" fmla="*/ 29206 w 279358"/>
              <a:gd name="csY129" fmla="*/ 212059 h 276819"/>
              <a:gd name="csX130" fmla="*/ 29206 w 279358"/>
              <a:gd name="csY130" fmla="*/ 227297 h 276819"/>
              <a:gd name="csX131" fmla="*/ 22857 w 279358"/>
              <a:gd name="csY131" fmla="*/ 227297 h 276819"/>
              <a:gd name="csX132" fmla="*/ 15238 w 279358"/>
              <a:gd name="csY132" fmla="*/ 219678 h 276819"/>
              <a:gd name="csX133" fmla="*/ 15238 w 279358"/>
              <a:gd name="csY133" fmla="*/ 49523 h 276819"/>
              <a:gd name="csX134" fmla="*/ 15238 w 279358"/>
              <a:gd name="csY134" fmla="*/ 49523 h 276819"/>
              <a:gd name="csX135" fmla="*/ 271740 w 279358"/>
              <a:gd name="csY135" fmla="*/ 49523 h 276819"/>
              <a:gd name="csX136" fmla="*/ 271740 w 279358"/>
              <a:gd name="csY136" fmla="*/ 219678 h 276819"/>
              <a:gd name="csX137" fmla="*/ 264121 w 279358"/>
              <a:gd name="csY137" fmla="*/ 227297 h 276819"/>
              <a:gd name="csX138" fmla="*/ 257772 w 279358"/>
              <a:gd name="csY138" fmla="*/ 227297 h 276819"/>
              <a:gd name="csX139" fmla="*/ 257772 w 279358"/>
              <a:gd name="csY139" fmla="*/ 144759 h 276819"/>
              <a:gd name="csX140" fmla="*/ 247613 w 279358"/>
              <a:gd name="csY140" fmla="*/ 139679 h 276819"/>
              <a:gd name="csX141" fmla="*/ 77459 w 279358"/>
              <a:gd name="csY141" fmla="*/ 78728 h 276819"/>
              <a:gd name="csX142" fmla="*/ 81268 w 279358"/>
              <a:gd name="csY142" fmla="*/ 77459 h 276819"/>
              <a:gd name="csX143" fmla="*/ 82538 w 279358"/>
              <a:gd name="csY143" fmla="*/ 73650 h 276819"/>
              <a:gd name="csX144" fmla="*/ 81268 w 279358"/>
              <a:gd name="csY144" fmla="*/ 69840 h 276819"/>
              <a:gd name="csX145" fmla="*/ 77459 w 279358"/>
              <a:gd name="csY145" fmla="*/ 68570 h 276819"/>
              <a:gd name="csX146" fmla="*/ 73649 w 279358"/>
              <a:gd name="csY146" fmla="*/ 69840 h 276819"/>
              <a:gd name="csX147" fmla="*/ 72379 w 279358"/>
              <a:gd name="csY147" fmla="*/ 73650 h 276819"/>
              <a:gd name="csX148" fmla="*/ 73649 w 279358"/>
              <a:gd name="csY148" fmla="*/ 77459 h 276819"/>
              <a:gd name="csX149" fmla="*/ 77459 w 279358"/>
              <a:gd name="csY149" fmla="*/ 78728 h 276819"/>
              <a:gd name="csX150" fmla="*/ 231106 w 279358"/>
              <a:gd name="csY150" fmla="*/ 73650 h 276819"/>
              <a:gd name="csX151" fmla="*/ 212059 w 279358"/>
              <a:gd name="csY151" fmla="*/ 92697 h 276819"/>
              <a:gd name="csX152" fmla="*/ 215868 w 279358"/>
              <a:gd name="csY152" fmla="*/ 104125 h 276819"/>
              <a:gd name="csX153" fmla="*/ 180313 w 279358"/>
              <a:gd name="csY153" fmla="*/ 139679 h 276819"/>
              <a:gd name="csX154" fmla="*/ 171425 w 279358"/>
              <a:gd name="csY154" fmla="*/ 137140 h 276819"/>
              <a:gd name="csX155" fmla="*/ 162536 w 279358"/>
              <a:gd name="csY155" fmla="*/ 139679 h 276819"/>
              <a:gd name="csX156" fmla="*/ 124442 w 279358"/>
              <a:gd name="csY156" fmla="*/ 101585 h 276819"/>
              <a:gd name="csX157" fmla="*/ 126981 w 279358"/>
              <a:gd name="csY157" fmla="*/ 92697 h 276819"/>
              <a:gd name="csX158" fmla="*/ 107934 w 279358"/>
              <a:gd name="csY158" fmla="*/ 73650 h 276819"/>
              <a:gd name="csX159" fmla="*/ 88887 w 279358"/>
              <a:gd name="csY159" fmla="*/ 92697 h 276819"/>
              <a:gd name="csX160" fmla="*/ 91426 w 279358"/>
              <a:gd name="csY160" fmla="*/ 102855 h 276819"/>
              <a:gd name="csX161" fmla="*/ 59681 w 279358"/>
              <a:gd name="csY161" fmla="*/ 134600 h 276819"/>
              <a:gd name="csX162" fmla="*/ 50792 w 279358"/>
              <a:gd name="csY162" fmla="*/ 132061 h 276819"/>
              <a:gd name="csX163" fmla="*/ 31745 w 279358"/>
              <a:gd name="csY163" fmla="*/ 151108 h 276819"/>
              <a:gd name="csX164" fmla="*/ 50792 w 279358"/>
              <a:gd name="csY164" fmla="*/ 170155 h 276819"/>
              <a:gd name="csX165" fmla="*/ 69840 w 279358"/>
              <a:gd name="csY165" fmla="*/ 151108 h 276819"/>
              <a:gd name="csX166" fmla="*/ 67300 w 279358"/>
              <a:gd name="csY166" fmla="*/ 142219 h 276819"/>
              <a:gd name="csX167" fmla="*/ 100315 w 279358"/>
              <a:gd name="csY167" fmla="*/ 109204 h 276819"/>
              <a:gd name="csX168" fmla="*/ 109204 w 279358"/>
              <a:gd name="csY168" fmla="*/ 111744 h 276819"/>
              <a:gd name="csX169" fmla="*/ 118092 w 279358"/>
              <a:gd name="csY169" fmla="*/ 109204 h 276819"/>
              <a:gd name="csX170" fmla="*/ 154917 w 279358"/>
              <a:gd name="csY170" fmla="*/ 146028 h 276819"/>
              <a:gd name="csX171" fmla="*/ 152377 w 279358"/>
              <a:gd name="csY171" fmla="*/ 156187 h 276819"/>
              <a:gd name="csX172" fmla="*/ 171425 w 279358"/>
              <a:gd name="csY172" fmla="*/ 175235 h 276819"/>
              <a:gd name="csX173" fmla="*/ 190472 w 279358"/>
              <a:gd name="csY173" fmla="*/ 156187 h 276819"/>
              <a:gd name="csX174" fmla="*/ 187932 w 279358"/>
              <a:gd name="csY174" fmla="*/ 147299 h 276819"/>
              <a:gd name="csX175" fmla="*/ 224757 w 279358"/>
              <a:gd name="csY175" fmla="*/ 110474 h 276819"/>
              <a:gd name="csX176" fmla="*/ 232376 w 279358"/>
              <a:gd name="csY176" fmla="*/ 111744 h 276819"/>
              <a:gd name="csX177" fmla="*/ 251423 w 279358"/>
              <a:gd name="csY177" fmla="*/ 92697 h 276819"/>
              <a:gd name="csX178" fmla="*/ 231106 w 279358"/>
              <a:gd name="csY178" fmla="*/ 73650 h 276819"/>
              <a:gd name="csX179" fmla="*/ 46983 w 279358"/>
              <a:gd name="csY179" fmla="*/ 161266 h 276819"/>
              <a:gd name="csX180" fmla="*/ 38094 w 279358"/>
              <a:gd name="csY180" fmla="*/ 152377 h 276819"/>
              <a:gd name="csX181" fmla="*/ 46983 w 279358"/>
              <a:gd name="csY181" fmla="*/ 143489 h 276819"/>
              <a:gd name="csX182" fmla="*/ 55872 w 279358"/>
              <a:gd name="csY182" fmla="*/ 152377 h 276819"/>
              <a:gd name="csX183" fmla="*/ 46983 w 279358"/>
              <a:gd name="csY183" fmla="*/ 161266 h 276819"/>
              <a:gd name="csX184" fmla="*/ 105394 w 279358"/>
              <a:gd name="csY184" fmla="*/ 101585 h 276819"/>
              <a:gd name="csX185" fmla="*/ 96506 w 279358"/>
              <a:gd name="csY185" fmla="*/ 92697 h 276819"/>
              <a:gd name="csX186" fmla="*/ 105394 w 279358"/>
              <a:gd name="csY186" fmla="*/ 83808 h 276819"/>
              <a:gd name="csX187" fmla="*/ 114283 w 279358"/>
              <a:gd name="csY187" fmla="*/ 92697 h 276819"/>
              <a:gd name="csX188" fmla="*/ 105394 w 279358"/>
              <a:gd name="csY188" fmla="*/ 101585 h 276819"/>
              <a:gd name="csX189" fmla="*/ 168885 w 279358"/>
              <a:gd name="csY189" fmla="*/ 166346 h 276819"/>
              <a:gd name="csX190" fmla="*/ 159996 w 279358"/>
              <a:gd name="csY190" fmla="*/ 157457 h 276819"/>
              <a:gd name="csX191" fmla="*/ 168885 w 279358"/>
              <a:gd name="csY191" fmla="*/ 148568 h 276819"/>
              <a:gd name="csX192" fmla="*/ 177774 w 279358"/>
              <a:gd name="csY192" fmla="*/ 157457 h 276819"/>
              <a:gd name="csX193" fmla="*/ 168885 w 279358"/>
              <a:gd name="csY193" fmla="*/ 166346 h 276819"/>
              <a:gd name="csX194" fmla="*/ 231106 w 279358"/>
              <a:gd name="csY194" fmla="*/ 101585 h 276819"/>
              <a:gd name="csX195" fmla="*/ 222217 w 279358"/>
              <a:gd name="csY195" fmla="*/ 92697 h 276819"/>
              <a:gd name="csX196" fmla="*/ 231106 w 279358"/>
              <a:gd name="csY196" fmla="*/ 83808 h 276819"/>
              <a:gd name="csX197" fmla="*/ 239994 w 279358"/>
              <a:gd name="csY197" fmla="*/ 92697 h 276819"/>
              <a:gd name="csX198" fmla="*/ 231106 w 279358"/>
              <a:gd name="csY198" fmla="*/ 101585 h 2768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</a:cxnLst>
            <a:rect l="l" t="t" r="r" b="b"/>
            <a:pathLst>
              <a:path w="279358" h="276819">
                <a:moveTo>
                  <a:pt x="120632" y="30476"/>
                </a:moveTo>
                <a:lnTo>
                  <a:pt x="243804" y="30476"/>
                </a:lnTo>
                <a:cubicBezTo>
                  <a:pt x="246343" y="30476"/>
                  <a:pt x="248883" y="27936"/>
                  <a:pt x="248883" y="25396"/>
                </a:cubicBezTo>
                <a:cubicBezTo>
                  <a:pt x="248883" y="22857"/>
                  <a:pt x="246343" y="20317"/>
                  <a:pt x="243804" y="20317"/>
                </a:cubicBezTo>
                <a:lnTo>
                  <a:pt x="120632" y="20317"/>
                </a:lnTo>
                <a:cubicBezTo>
                  <a:pt x="118092" y="20317"/>
                  <a:pt x="115553" y="22857"/>
                  <a:pt x="115553" y="25396"/>
                </a:cubicBezTo>
                <a:cubicBezTo>
                  <a:pt x="115553" y="27936"/>
                  <a:pt x="118092" y="30476"/>
                  <a:pt x="120632" y="30476"/>
                </a:cubicBezTo>
                <a:close/>
                <a:moveTo>
                  <a:pt x="34285" y="30476"/>
                </a:moveTo>
                <a:cubicBezTo>
                  <a:pt x="35555" y="30476"/>
                  <a:pt x="36825" y="30476"/>
                  <a:pt x="38094" y="29206"/>
                </a:cubicBezTo>
                <a:cubicBezTo>
                  <a:pt x="39364" y="27936"/>
                  <a:pt x="39364" y="26667"/>
                  <a:pt x="39364" y="25396"/>
                </a:cubicBezTo>
                <a:cubicBezTo>
                  <a:pt x="39364" y="24127"/>
                  <a:pt x="39364" y="22857"/>
                  <a:pt x="38094" y="21587"/>
                </a:cubicBezTo>
                <a:cubicBezTo>
                  <a:pt x="36825" y="20317"/>
                  <a:pt x="35555" y="20317"/>
                  <a:pt x="34285" y="20317"/>
                </a:cubicBezTo>
                <a:cubicBezTo>
                  <a:pt x="33015" y="20317"/>
                  <a:pt x="31745" y="20317"/>
                  <a:pt x="30475" y="21587"/>
                </a:cubicBezTo>
                <a:cubicBezTo>
                  <a:pt x="29206" y="22857"/>
                  <a:pt x="29206" y="24127"/>
                  <a:pt x="29206" y="25396"/>
                </a:cubicBezTo>
                <a:cubicBezTo>
                  <a:pt x="29206" y="26667"/>
                  <a:pt x="29206" y="27936"/>
                  <a:pt x="30475" y="29206"/>
                </a:cubicBezTo>
                <a:cubicBezTo>
                  <a:pt x="31745" y="29206"/>
                  <a:pt x="33015" y="30476"/>
                  <a:pt x="34285" y="30476"/>
                </a:cubicBezTo>
                <a:close/>
                <a:moveTo>
                  <a:pt x="78728" y="30476"/>
                </a:moveTo>
                <a:cubicBezTo>
                  <a:pt x="79998" y="30476"/>
                  <a:pt x="81268" y="30476"/>
                  <a:pt x="82538" y="29206"/>
                </a:cubicBezTo>
                <a:cubicBezTo>
                  <a:pt x="83808" y="27936"/>
                  <a:pt x="83808" y="26667"/>
                  <a:pt x="83808" y="25396"/>
                </a:cubicBezTo>
                <a:cubicBezTo>
                  <a:pt x="83808" y="24127"/>
                  <a:pt x="83808" y="22857"/>
                  <a:pt x="82538" y="21587"/>
                </a:cubicBezTo>
                <a:cubicBezTo>
                  <a:pt x="81268" y="20317"/>
                  <a:pt x="79998" y="20317"/>
                  <a:pt x="78728" y="20317"/>
                </a:cubicBezTo>
                <a:cubicBezTo>
                  <a:pt x="77459" y="20317"/>
                  <a:pt x="76189" y="20317"/>
                  <a:pt x="74919" y="21587"/>
                </a:cubicBezTo>
                <a:cubicBezTo>
                  <a:pt x="73649" y="22857"/>
                  <a:pt x="73649" y="24127"/>
                  <a:pt x="73649" y="25396"/>
                </a:cubicBezTo>
                <a:cubicBezTo>
                  <a:pt x="73649" y="26667"/>
                  <a:pt x="73649" y="27936"/>
                  <a:pt x="74919" y="29206"/>
                </a:cubicBezTo>
                <a:cubicBezTo>
                  <a:pt x="74919" y="29206"/>
                  <a:pt x="77459" y="30476"/>
                  <a:pt x="78728" y="30476"/>
                </a:cubicBezTo>
                <a:close/>
                <a:moveTo>
                  <a:pt x="57142" y="30476"/>
                </a:moveTo>
                <a:cubicBezTo>
                  <a:pt x="58411" y="30476"/>
                  <a:pt x="59681" y="30476"/>
                  <a:pt x="60951" y="29206"/>
                </a:cubicBezTo>
                <a:cubicBezTo>
                  <a:pt x="62221" y="27936"/>
                  <a:pt x="62221" y="26667"/>
                  <a:pt x="62221" y="25396"/>
                </a:cubicBezTo>
                <a:cubicBezTo>
                  <a:pt x="62221" y="24127"/>
                  <a:pt x="62221" y="22857"/>
                  <a:pt x="60951" y="21587"/>
                </a:cubicBezTo>
                <a:cubicBezTo>
                  <a:pt x="59681" y="20317"/>
                  <a:pt x="58411" y="20317"/>
                  <a:pt x="57142" y="20317"/>
                </a:cubicBezTo>
                <a:cubicBezTo>
                  <a:pt x="55872" y="20317"/>
                  <a:pt x="54602" y="20317"/>
                  <a:pt x="53332" y="21587"/>
                </a:cubicBezTo>
                <a:cubicBezTo>
                  <a:pt x="52062" y="22857"/>
                  <a:pt x="52062" y="24127"/>
                  <a:pt x="52062" y="25396"/>
                </a:cubicBezTo>
                <a:cubicBezTo>
                  <a:pt x="52062" y="26667"/>
                  <a:pt x="52062" y="27936"/>
                  <a:pt x="53332" y="29206"/>
                </a:cubicBezTo>
                <a:cubicBezTo>
                  <a:pt x="53332" y="29206"/>
                  <a:pt x="54602" y="30476"/>
                  <a:pt x="57142" y="30476"/>
                </a:cubicBezTo>
                <a:close/>
                <a:moveTo>
                  <a:pt x="209519" y="195551"/>
                </a:moveTo>
                <a:cubicBezTo>
                  <a:pt x="210789" y="196821"/>
                  <a:pt x="212059" y="196821"/>
                  <a:pt x="213328" y="196821"/>
                </a:cubicBezTo>
                <a:cubicBezTo>
                  <a:pt x="214598" y="196821"/>
                  <a:pt x="215868" y="196821"/>
                  <a:pt x="217138" y="195551"/>
                </a:cubicBezTo>
                <a:cubicBezTo>
                  <a:pt x="218408" y="194282"/>
                  <a:pt x="218408" y="193012"/>
                  <a:pt x="218408" y="191742"/>
                </a:cubicBezTo>
                <a:cubicBezTo>
                  <a:pt x="218408" y="190472"/>
                  <a:pt x="218408" y="189202"/>
                  <a:pt x="217138" y="187933"/>
                </a:cubicBezTo>
                <a:cubicBezTo>
                  <a:pt x="215868" y="186662"/>
                  <a:pt x="214598" y="186662"/>
                  <a:pt x="213328" y="186662"/>
                </a:cubicBezTo>
                <a:cubicBezTo>
                  <a:pt x="212059" y="186662"/>
                  <a:pt x="210789" y="186662"/>
                  <a:pt x="209519" y="187933"/>
                </a:cubicBezTo>
                <a:cubicBezTo>
                  <a:pt x="208249" y="189202"/>
                  <a:pt x="208249" y="190472"/>
                  <a:pt x="208249" y="191742"/>
                </a:cubicBezTo>
                <a:cubicBezTo>
                  <a:pt x="208249" y="193012"/>
                  <a:pt x="208249" y="194282"/>
                  <a:pt x="209519" y="195551"/>
                </a:cubicBezTo>
                <a:close/>
                <a:moveTo>
                  <a:pt x="30475" y="78728"/>
                </a:moveTo>
                <a:lnTo>
                  <a:pt x="57142" y="78728"/>
                </a:lnTo>
                <a:cubicBezTo>
                  <a:pt x="59681" y="78728"/>
                  <a:pt x="62221" y="76189"/>
                  <a:pt x="62221" y="73650"/>
                </a:cubicBezTo>
                <a:cubicBezTo>
                  <a:pt x="62221" y="71110"/>
                  <a:pt x="59681" y="68570"/>
                  <a:pt x="57142" y="68570"/>
                </a:cubicBezTo>
                <a:lnTo>
                  <a:pt x="30475" y="68570"/>
                </a:lnTo>
                <a:cubicBezTo>
                  <a:pt x="27936" y="68570"/>
                  <a:pt x="25396" y="71110"/>
                  <a:pt x="25396" y="73650"/>
                </a:cubicBezTo>
                <a:cubicBezTo>
                  <a:pt x="25396" y="76189"/>
                  <a:pt x="27936" y="78728"/>
                  <a:pt x="30475" y="78728"/>
                </a:cubicBezTo>
                <a:close/>
                <a:moveTo>
                  <a:pt x="57142" y="105395"/>
                </a:moveTo>
                <a:cubicBezTo>
                  <a:pt x="59681" y="105395"/>
                  <a:pt x="62221" y="102855"/>
                  <a:pt x="62221" y="100315"/>
                </a:cubicBezTo>
                <a:cubicBezTo>
                  <a:pt x="62221" y="97776"/>
                  <a:pt x="59681" y="95236"/>
                  <a:pt x="57142" y="95236"/>
                </a:cubicBezTo>
                <a:lnTo>
                  <a:pt x="30475" y="95236"/>
                </a:lnTo>
                <a:cubicBezTo>
                  <a:pt x="27936" y="95236"/>
                  <a:pt x="25396" y="97776"/>
                  <a:pt x="25396" y="100315"/>
                </a:cubicBezTo>
                <a:cubicBezTo>
                  <a:pt x="25396" y="102855"/>
                  <a:pt x="27936" y="105395"/>
                  <a:pt x="30475" y="105395"/>
                </a:cubicBezTo>
                <a:lnTo>
                  <a:pt x="57142" y="105395"/>
                </a:lnTo>
                <a:close/>
                <a:moveTo>
                  <a:pt x="260311" y="238725"/>
                </a:moveTo>
                <a:cubicBezTo>
                  <a:pt x="270470" y="238725"/>
                  <a:pt x="279359" y="229836"/>
                  <a:pt x="279359" y="219678"/>
                </a:cubicBezTo>
                <a:lnTo>
                  <a:pt x="279359" y="26667"/>
                </a:lnTo>
                <a:cubicBezTo>
                  <a:pt x="279359" y="11429"/>
                  <a:pt x="266660" y="0"/>
                  <a:pt x="252692" y="0"/>
                </a:cubicBezTo>
                <a:lnTo>
                  <a:pt x="26666" y="0"/>
                </a:lnTo>
                <a:cubicBezTo>
                  <a:pt x="11428" y="0"/>
                  <a:pt x="0" y="12698"/>
                  <a:pt x="0" y="26667"/>
                </a:cubicBezTo>
                <a:lnTo>
                  <a:pt x="0" y="219678"/>
                </a:lnTo>
                <a:cubicBezTo>
                  <a:pt x="0" y="229836"/>
                  <a:pt x="8889" y="238725"/>
                  <a:pt x="19047" y="238725"/>
                </a:cubicBezTo>
                <a:lnTo>
                  <a:pt x="25396" y="238725"/>
                </a:lnTo>
                <a:lnTo>
                  <a:pt x="25396" y="266660"/>
                </a:lnTo>
                <a:lnTo>
                  <a:pt x="6349" y="266660"/>
                </a:lnTo>
                <a:cubicBezTo>
                  <a:pt x="3809" y="266660"/>
                  <a:pt x="1270" y="269200"/>
                  <a:pt x="1270" y="271740"/>
                </a:cubicBezTo>
                <a:cubicBezTo>
                  <a:pt x="1270" y="274280"/>
                  <a:pt x="3809" y="276820"/>
                  <a:pt x="6349" y="276820"/>
                </a:cubicBezTo>
                <a:lnTo>
                  <a:pt x="274279" y="276820"/>
                </a:lnTo>
                <a:cubicBezTo>
                  <a:pt x="276819" y="276820"/>
                  <a:pt x="279359" y="274280"/>
                  <a:pt x="279359" y="271740"/>
                </a:cubicBezTo>
                <a:cubicBezTo>
                  <a:pt x="279359" y="269200"/>
                  <a:pt x="276819" y="266660"/>
                  <a:pt x="274279" y="266660"/>
                </a:cubicBezTo>
                <a:lnTo>
                  <a:pt x="255232" y="266660"/>
                </a:lnTo>
                <a:lnTo>
                  <a:pt x="255232" y="238725"/>
                </a:lnTo>
                <a:lnTo>
                  <a:pt x="260311" y="238725"/>
                </a:lnTo>
                <a:close/>
                <a:moveTo>
                  <a:pt x="11428" y="26667"/>
                </a:moveTo>
                <a:cubicBezTo>
                  <a:pt x="11428" y="17778"/>
                  <a:pt x="19047" y="10159"/>
                  <a:pt x="27936" y="10159"/>
                </a:cubicBezTo>
                <a:lnTo>
                  <a:pt x="252692" y="10159"/>
                </a:lnTo>
                <a:cubicBezTo>
                  <a:pt x="261581" y="10159"/>
                  <a:pt x="269200" y="17778"/>
                  <a:pt x="269200" y="26667"/>
                </a:cubicBezTo>
                <a:lnTo>
                  <a:pt x="269200" y="38094"/>
                </a:lnTo>
                <a:lnTo>
                  <a:pt x="11428" y="38094"/>
                </a:lnTo>
                <a:cubicBezTo>
                  <a:pt x="11428" y="38094"/>
                  <a:pt x="11428" y="38094"/>
                  <a:pt x="11428" y="38094"/>
                </a:cubicBezTo>
                <a:lnTo>
                  <a:pt x="11428" y="26667"/>
                </a:lnTo>
                <a:close/>
                <a:moveTo>
                  <a:pt x="59681" y="266660"/>
                </a:moveTo>
                <a:lnTo>
                  <a:pt x="35555" y="266660"/>
                </a:lnTo>
                <a:lnTo>
                  <a:pt x="35555" y="217138"/>
                </a:lnTo>
                <a:lnTo>
                  <a:pt x="59681" y="217138"/>
                </a:lnTo>
                <a:lnTo>
                  <a:pt x="59681" y="266660"/>
                </a:lnTo>
                <a:close/>
                <a:moveTo>
                  <a:pt x="120632" y="266660"/>
                </a:moveTo>
                <a:lnTo>
                  <a:pt x="96506" y="266660"/>
                </a:lnTo>
                <a:lnTo>
                  <a:pt x="96506" y="157457"/>
                </a:lnTo>
                <a:lnTo>
                  <a:pt x="120632" y="157457"/>
                </a:lnTo>
                <a:lnTo>
                  <a:pt x="120632" y="266660"/>
                </a:lnTo>
                <a:close/>
                <a:moveTo>
                  <a:pt x="181583" y="266660"/>
                </a:moveTo>
                <a:lnTo>
                  <a:pt x="157457" y="266660"/>
                </a:lnTo>
                <a:lnTo>
                  <a:pt x="157457" y="203170"/>
                </a:lnTo>
                <a:lnTo>
                  <a:pt x="181583" y="203170"/>
                </a:lnTo>
                <a:lnTo>
                  <a:pt x="181583" y="266660"/>
                </a:lnTo>
                <a:close/>
                <a:moveTo>
                  <a:pt x="247613" y="139679"/>
                </a:moveTo>
                <a:lnTo>
                  <a:pt x="213328" y="139679"/>
                </a:lnTo>
                <a:cubicBezTo>
                  <a:pt x="210789" y="139679"/>
                  <a:pt x="208249" y="142219"/>
                  <a:pt x="208249" y="144759"/>
                </a:cubicBezTo>
                <a:lnTo>
                  <a:pt x="208249" y="172695"/>
                </a:lnTo>
                <a:cubicBezTo>
                  <a:pt x="208249" y="175235"/>
                  <a:pt x="210789" y="177774"/>
                  <a:pt x="213328" y="177774"/>
                </a:cubicBezTo>
                <a:cubicBezTo>
                  <a:pt x="215868" y="177774"/>
                  <a:pt x="218408" y="175235"/>
                  <a:pt x="218408" y="172695"/>
                </a:cubicBezTo>
                <a:lnTo>
                  <a:pt x="218408" y="151108"/>
                </a:lnTo>
                <a:lnTo>
                  <a:pt x="242534" y="151108"/>
                </a:lnTo>
                <a:lnTo>
                  <a:pt x="242534" y="267931"/>
                </a:lnTo>
                <a:lnTo>
                  <a:pt x="218408" y="267931"/>
                </a:lnTo>
                <a:lnTo>
                  <a:pt x="218408" y="208249"/>
                </a:lnTo>
                <a:cubicBezTo>
                  <a:pt x="218408" y="205710"/>
                  <a:pt x="215868" y="203170"/>
                  <a:pt x="213328" y="203170"/>
                </a:cubicBezTo>
                <a:cubicBezTo>
                  <a:pt x="210789" y="203170"/>
                  <a:pt x="208249" y="205710"/>
                  <a:pt x="208249" y="208249"/>
                </a:cubicBezTo>
                <a:lnTo>
                  <a:pt x="208249" y="266660"/>
                </a:lnTo>
                <a:lnTo>
                  <a:pt x="193011" y="266660"/>
                </a:lnTo>
                <a:lnTo>
                  <a:pt x="193011" y="198091"/>
                </a:lnTo>
                <a:cubicBezTo>
                  <a:pt x="193011" y="195551"/>
                  <a:pt x="190472" y="193012"/>
                  <a:pt x="187932" y="193012"/>
                </a:cubicBezTo>
                <a:lnTo>
                  <a:pt x="153647" y="193012"/>
                </a:lnTo>
                <a:cubicBezTo>
                  <a:pt x="151108" y="193012"/>
                  <a:pt x="148568" y="195551"/>
                  <a:pt x="148568" y="198091"/>
                </a:cubicBezTo>
                <a:lnTo>
                  <a:pt x="148568" y="266660"/>
                </a:lnTo>
                <a:lnTo>
                  <a:pt x="133330" y="266660"/>
                </a:lnTo>
                <a:lnTo>
                  <a:pt x="133330" y="152377"/>
                </a:lnTo>
                <a:cubicBezTo>
                  <a:pt x="133330" y="149838"/>
                  <a:pt x="130791" y="147299"/>
                  <a:pt x="128251" y="147299"/>
                </a:cubicBezTo>
                <a:lnTo>
                  <a:pt x="93966" y="147299"/>
                </a:lnTo>
                <a:cubicBezTo>
                  <a:pt x="91426" y="147299"/>
                  <a:pt x="88887" y="149838"/>
                  <a:pt x="88887" y="152377"/>
                </a:cubicBezTo>
                <a:lnTo>
                  <a:pt x="88887" y="266660"/>
                </a:lnTo>
                <a:lnTo>
                  <a:pt x="73649" y="266660"/>
                </a:lnTo>
                <a:lnTo>
                  <a:pt x="73649" y="212059"/>
                </a:lnTo>
                <a:cubicBezTo>
                  <a:pt x="73649" y="209519"/>
                  <a:pt x="71109" y="206980"/>
                  <a:pt x="68570" y="206980"/>
                </a:cubicBezTo>
                <a:lnTo>
                  <a:pt x="34285" y="206980"/>
                </a:lnTo>
                <a:cubicBezTo>
                  <a:pt x="31745" y="206980"/>
                  <a:pt x="29206" y="209519"/>
                  <a:pt x="29206" y="212059"/>
                </a:cubicBezTo>
                <a:lnTo>
                  <a:pt x="29206" y="227297"/>
                </a:lnTo>
                <a:lnTo>
                  <a:pt x="22857" y="227297"/>
                </a:lnTo>
                <a:cubicBezTo>
                  <a:pt x="17777" y="227297"/>
                  <a:pt x="15238" y="223487"/>
                  <a:pt x="15238" y="219678"/>
                </a:cubicBezTo>
                <a:lnTo>
                  <a:pt x="15238" y="49523"/>
                </a:lnTo>
                <a:cubicBezTo>
                  <a:pt x="15238" y="49523"/>
                  <a:pt x="15238" y="49523"/>
                  <a:pt x="15238" y="49523"/>
                </a:cubicBezTo>
                <a:lnTo>
                  <a:pt x="271740" y="49523"/>
                </a:lnTo>
                <a:lnTo>
                  <a:pt x="271740" y="219678"/>
                </a:lnTo>
                <a:cubicBezTo>
                  <a:pt x="271740" y="224757"/>
                  <a:pt x="267930" y="227297"/>
                  <a:pt x="264121" y="227297"/>
                </a:cubicBezTo>
                <a:lnTo>
                  <a:pt x="257772" y="227297"/>
                </a:lnTo>
                <a:lnTo>
                  <a:pt x="257772" y="144759"/>
                </a:lnTo>
                <a:cubicBezTo>
                  <a:pt x="253962" y="140950"/>
                  <a:pt x="251423" y="139679"/>
                  <a:pt x="247613" y="139679"/>
                </a:cubicBezTo>
                <a:close/>
                <a:moveTo>
                  <a:pt x="77459" y="78728"/>
                </a:moveTo>
                <a:cubicBezTo>
                  <a:pt x="78728" y="78728"/>
                  <a:pt x="79998" y="78728"/>
                  <a:pt x="81268" y="77459"/>
                </a:cubicBezTo>
                <a:cubicBezTo>
                  <a:pt x="82538" y="76189"/>
                  <a:pt x="82538" y="74919"/>
                  <a:pt x="82538" y="73650"/>
                </a:cubicBezTo>
                <a:cubicBezTo>
                  <a:pt x="82538" y="72379"/>
                  <a:pt x="82538" y="71110"/>
                  <a:pt x="81268" y="69840"/>
                </a:cubicBezTo>
                <a:cubicBezTo>
                  <a:pt x="79998" y="68570"/>
                  <a:pt x="78728" y="68570"/>
                  <a:pt x="77459" y="68570"/>
                </a:cubicBezTo>
                <a:cubicBezTo>
                  <a:pt x="76189" y="68570"/>
                  <a:pt x="74919" y="68570"/>
                  <a:pt x="73649" y="69840"/>
                </a:cubicBezTo>
                <a:cubicBezTo>
                  <a:pt x="72379" y="71110"/>
                  <a:pt x="72379" y="72379"/>
                  <a:pt x="72379" y="73650"/>
                </a:cubicBezTo>
                <a:cubicBezTo>
                  <a:pt x="72379" y="74919"/>
                  <a:pt x="72379" y="76189"/>
                  <a:pt x="73649" y="77459"/>
                </a:cubicBezTo>
                <a:cubicBezTo>
                  <a:pt x="73649" y="78728"/>
                  <a:pt x="74919" y="78728"/>
                  <a:pt x="77459" y="78728"/>
                </a:cubicBezTo>
                <a:close/>
                <a:moveTo>
                  <a:pt x="231106" y="73650"/>
                </a:moveTo>
                <a:cubicBezTo>
                  <a:pt x="219677" y="73650"/>
                  <a:pt x="212059" y="82538"/>
                  <a:pt x="212059" y="92697"/>
                </a:cubicBezTo>
                <a:cubicBezTo>
                  <a:pt x="212059" y="96506"/>
                  <a:pt x="213328" y="101585"/>
                  <a:pt x="215868" y="104125"/>
                </a:cubicBezTo>
                <a:lnTo>
                  <a:pt x="180313" y="139679"/>
                </a:lnTo>
                <a:cubicBezTo>
                  <a:pt x="177774" y="138410"/>
                  <a:pt x="173964" y="137140"/>
                  <a:pt x="171425" y="137140"/>
                </a:cubicBezTo>
                <a:cubicBezTo>
                  <a:pt x="168885" y="137140"/>
                  <a:pt x="165076" y="138410"/>
                  <a:pt x="162536" y="139679"/>
                </a:cubicBezTo>
                <a:lnTo>
                  <a:pt x="124442" y="101585"/>
                </a:lnTo>
                <a:cubicBezTo>
                  <a:pt x="125711" y="99046"/>
                  <a:pt x="126981" y="95236"/>
                  <a:pt x="126981" y="92697"/>
                </a:cubicBezTo>
                <a:cubicBezTo>
                  <a:pt x="126981" y="81268"/>
                  <a:pt x="118092" y="73650"/>
                  <a:pt x="107934" y="73650"/>
                </a:cubicBezTo>
                <a:cubicBezTo>
                  <a:pt x="97776" y="73650"/>
                  <a:pt x="88887" y="82538"/>
                  <a:pt x="88887" y="92697"/>
                </a:cubicBezTo>
                <a:cubicBezTo>
                  <a:pt x="88887" y="96506"/>
                  <a:pt x="90157" y="100315"/>
                  <a:pt x="91426" y="102855"/>
                </a:cubicBezTo>
                <a:lnTo>
                  <a:pt x="59681" y="134600"/>
                </a:lnTo>
                <a:cubicBezTo>
                  <a:pt x="57142" y="133330"/>
                  <a:pt x="53332" y="132061"/>
                  <a:pt x="50792" y="132061"/>
                </a:cubicBezTo>
                <a:cubicBezTo>
                  <a:pt x="39364" y="132061"/>
                  <a:pt x="31745" y="140950"/>
                  <a:pt x="31745" y="151108"/>
                </a:cubicBezTo>
                <a:cubicBezTo>
                  <a:pt x="31745" y="162537"/>
                  <a:pt x="40634" y="170155"/>
                  <a:pt x="50792" y="170155"/>
                </a:cubicBezTo>
                <a:cubicBezTo>
                  <a:pt x="60951" y="170155"/>
                  <a:pt x="69840" y="161266"/>
                  <a:pt x="69840" y="151108"/>
                </a:cubicBezTo>
                <a:cubicBezTo>
                  <a:pt x="69840" y="147299"/>
                  <a:pt x="68570" y="144759"/>
                  <a:pt x="67300" y="142219"/>
                </a:cubicBezTo>
                <a:lnTo>
                  <a:pt x="100315" y="109204"/>
                </a:lnTo>
                <a:cubicBezTo>
                  <a:pt x="102855" y="110474"/>
                  <a:pt x="105394" y="111744"/>
                  <a:pt x="109204" y="111744"/>
                </a:cubicBezTo>
                <a:cubicBezTo>
                  <a:pt x="113013" y="111744"/>
                  <a:pt x="115553" y="110474"/>
                  <a:pt x="118092" y="109204"/>
                </a:cubicBezTo>
                <a:lnTo>
                  <a:pt x="154917" y="146028"/>
                </a:lnTo>
                <a:cubicBezTo>
                  <a:pt x="153647" y="148568"/>
                  <a:pt x="152377" y="152377"/>
                  <a:pt x="152377" y="156187"/>
                </a:cubicBezTo>
                <a:cubicBezTo>
                  <a:pt x="152377" y="167615"/>
                  <a:pt x="161266" y="175235"/>
                  <a:pt x="171425" y="175235"/>
                </a:cubicBezTo>
                <a:cubicBezTo>
                  <a:pt x="181583" y="175235"/>
                  <a:pt x="190472" y="166346"/>
                  <a:pt x="190472" y="156187"/>
                </a:cubicBezTo>
                <a:cubicBezTo>
                  <a:pt x="190472" y="152377"/>
                  <a:pt x="189202" y="149838"/>
                  <a:pt x="187932" y="147299"/>
                </a:cubicBezTo>
                <a:lnTo>
                  <a:pt x="224757" y="110474"/>
                </a:lnTo>
                <a:cubicBezTo>
                  <a:pt x="227296" y="111744"/>
                  <a:pt x="229836" y="111744"/>
                  <a:pt x="232376" y="111744"/>
                </a:cubicBezTo>
                <a:cubicBezTo>
                  <a:pt x="243804" y="111744"/>
                  <a:pt x="251423" y="102855"/>
                  <a:pt x="251423" y="92697"/>
                </a:cubicBezTo>
                <a:cubicBezTo>
                  <a:pt x="251423" y="82538"/>
                  <a:pt x="241264" y="73650"/>
                  <a:pt x="231106" y="73650"/>
                </a:cubicBezTo>
                <a:close/>
                <a:moveTo>
                  <a:pt x="46983" y="161266"/>
                </a:moveTo>
                <a:cubicBezTo>
                  <a:pt x="41904" y="161266"/>
                  <a:pt x="38094" y="157457"/>
                  <a:pt x="38094" y="152377"/>
                </a:cubicBezTo>
                <a:cubicBezTo>
                  <a:pt x="38094" y="147299"/>
                  <a:pt x="41904" y="143489"/>
                  <a:pt x="46983" y="143489"/>
                </a:cubicBezTo>
                <a:cubicBezTo>
                  <a:pt x="52062" y="143489"/>
                  <a:pt x="55872" y="147299"/>
                  <a:pt x="55872" y="152377"/>
                </a:cubicBezTo>
                <a:cubicBezTo>
                  <a:pt x="55872" y="157457"/>
                  <a:pt x="52062" y="161266"/>
                  <a:pt x="46983" y="161266"/>
                </a:cubicBezTo>
                <a:close/>
                <a:moveTo>
                  <a:pt x="105394" y="101585"/>
                </a:moveTo>
                <a:cubicBezTo>
                  <a:pt x="100315" y="101585"/>
                  <a:pt x="96506" y="97776"/>
                  <a:pt x="96506" y="92697"/>
                </a:cubicBezTo>
                <a:cubicBezTo>
                  <a:pt x="96506" y="87617"/>
                  <a:pt x="100315" y="83808"/>
                  <a:pt x="105394" y="83808"/>
                </a:cubicBezTo>
                <a:cubicBezTo>
                  <a:pt x="110474" y="83808"/>
                  <a:pt x="114283" y="87617"/>
                  <a:pt x="114283" y="92697"/>
                </a:cubicBezTo>
                <a:cubicBezTo>
                  <a:pt x="114283" y="97776"/>
                  <a:pt x="110474" y="101585"/>
                  <a:pt x="105394" y="101585"/>
                </a:cubicBezTo>
                <a:close/>
                <a:moveTo>
                  <a:pt x="168885" y="166346"/>
                </a:moveTo>
                <a:cubicBezTo>
                  <a:pt x="163806" y="166346"/>
                  <a:pt x="159996" y="162537"/>
                  <a:pt x="159996" y="157457"/>
                </a:cubicBezTo>
                <a:cubicBezTo>
                  <a:pt x="159996" y="152377"/>
                  <a:pt x="163806" y="148568"/>
                  <a:pt x="168885" y="148568"/>
                </a:cubicBezTo>
                <a:cubicBezTo>
                  <a:pt x="173964" y="148568"/>
                  <a:pt x="177774" y="152377"/>
                  <a:pt x="177774" y="157457"/>
                </a:cubicBezTo>
                <a:cubicBezTo>
                  <a:pt x="177774" y="162537"/>
                  <a:pt x="173964" y="166346"/>
                  <a:pt x="168885" y="166346"/>
                </a:cubicBezTo>
                <a:close/>
                <a:moveTo>
                  <a:pt x="231106" y="101585"/>
                </a:moveTo>
                <a:cubicBezTo>
                  <a:pt x="226026" y="101585"/>
                  <a:pt x="222217" y="97776"/>
                  <a:pt x="222217" y="92697"/>
                </a:cubicBezTo>
                <a:cubicBezTo>
                  <a:pt x="222217" y="87617"/>
                  <a:pt x="226026" y="83808"/>
                  <a:pt x="231106" y="83808"/>
                </a:cubicBezTo>
                <a:cubicBezTo>
                  <a:pt x="236185" y="83808"/>
                  <a:pt x="239994" y="87617"/>
                  <a:pt x="239994" y="92697"/>
                </a:cubicBezTo>
                <a:cubicBezTo>
                  <a:pt x="239994" y="97776"/>
                  <a:pt x="236185" y="101585"/>
                  <a:pt x="231106" y="101585"/>
                </a:cubicBez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pic>
        <p:nvPicPr>
          <p:cNvPr id="71" name="Imagen 70" descr="Imagen que contiene foto, agua, frente, hombre&#10;&#10;El contenido generado por IA puede ser incorrecto.">
            <a:extLst>
              <a:ext uri="{FF2B5EF4-FFF2-40B4-BE49-F238E27FC236}">
                <a16:creationId xmlns:a16="http://schemas.microsoft.com/office/drawing/2014/main" id="{A3A1DC59-295C-6DCB-63DB-ACD4D3D416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9842"/>
            <a:ext cx="10691813" cy="10004000"/>
          </a:xfrm>
          <a:prstGeom prst="rect">
            <a:avLst/>
          </a:prstGeom>
        </p:spPr>
      </p:pic>
      <p:sp>
        <p:nvSpPr>
          <p:cNvPr id="72" name="CuadroTexto 71">
            <a:extLst>
              <a:ext uri="{FF2B5EF4-FFF2-40B4-BE49-F238E27FC236}">
                <a16:creationId xmlns:a16="http://schemas.microsoft.com/office/drawing/2014/main" id="{9A321091-8426-7AFC-BC1F-128BA31DE1F3}"/>
              </a:ext>
            </a:extLst>
          </p:cNvPr>
          <p:cNvSpPr txBox="1"/>
          <p:nvPr/>
        </p:nvSpPr>
        <p:spPr>
          <a:xfrm>
            <a:off x="530977" y="2459411"/>
            <a:ext cx="80843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b="1" dirty="0" err="1">
                <a:solidFill>
                  <a:srgbClr val="3969B1"/>
                </a:solidFill>
                <a:latin typeface="Montserrat" pitchFamily="2" charset="0"/>
              </a:rPr>
              <a:t>Lorem</a:t>
            </a:r>
            <a:r>
              <a:rPr lang="es-AR" sz="4000" b="1" dirty="0">
                <a:solidFill>
                  <a:srgbClr val="3969B1"/>
                </a:solidFill>
                <a:latin typeface="Montserrat" pitchFamily="2" charset="0"/>
              </a:rPr>
              <a:t> </a:t>
            </a:r>
            <a:r>
              <a:rPr lang="es-AR" sz="4000" b="1" dirty="0" err="1">
                <a:solidFill>
                  <a:srgbClr val="3969B1"/>
                </a:solidFill>
                <a:latin typeface="Montserrat" pitchFamily="2" charset="0"/>
              </a:rPr>
              <a:t>ipsum</a:t>
            </a:r>
            <a:r>
              <a:rPr lang="es-AR" sz="4000" b="1" dirty="0">
                <a:solidFill>
                  <a:srgbClr val="3969B1"/>
                </a:solidFill>
                <a:latin typeface="Montserrat" pitchFamily="2" charset="0"/>
              </a:rPr>
              <a:t> dolor </a:t>
            </a:r>
            <a:r>
              <a:rPr lang="es-AR" sz="4000" b="1" dirty="0" err="1">
                <a:solidFill>
                  <a:srgbClr val="3969B1"/>
                </a:solidFill>
                <a:latin typeface="Montserrat" pitchFamily="2" charset="0"/>
              </a:rPr>
              <a:t>sit</a:t>
            </a:r>
            <a:r>
              <a:rPr lang="es-AR" sz="4000" b="1" dirty="0">
                <a:solidFill>
                  <a:srgbClr val="3969B1"/>
                </a:solidFill>
                <a:latin typeface="Montserrat" pitchFamily="2" charset="0"/>
              </a:rPr>
              <a:t> </a:t>
            </a:r>
            <a:r>
              <a:rPr lang="es-AR" sz="4000" b="1" dirty="0" err="1">
                <a:solidFill>
                  <a:srgbClr val="3969B1"/>
                </a:solidFill>
                <a:latin typeface="Montserrat" pitchFamily="2" charset="0"/>
              </a:rPr>
              <a:t>amet</a:t>
            </a:r>
            <a:r>
              <a:rPr lang="es-AR" sz="4000" b="1" dirty="0">
                <a:solidFill>
                  <a:srgbClr val="3969B1"/>
                </a:solidFill>
                <a:latin typeface="Montserrat" pitchFamily="2" charset="0"/>
              </a:rPr>
              <a:t> </a:t>
            </a:r>
            <a:r>
              <a:rPr lang="es-AR" sz="4000" b="1" dirty="0" err="1">
                <a:solidFill>
                  <a:srgbClr val="3969B1"/>
                </a:solidFill>
                <a:latin typeface="Montserrat" pitchFamily="2" charset="0"/>
              </a:rPr>
              <a:t>consectetur</a:t>
            </a:r>
            <a:r>
              <a:rPr lang="es-AR" sz="4000" b="1" dirty="0">
                <a:solidFill>
                  <a:srgbClr val="3969B1"/>
                </a:solidFill>
                <a:latin typeface="Montserrat" pitchFamily="2" charset="0"/>
              </a:rPr>
              <a:t> </a:t>
            </a:r>
            <a:r>
              <a:rPr lang="es-AR" sz="4000" b="1" dirty="0" err="1">
                <a:solidFill>
                  <a:srgbClr val="3969B1"/>
                </a:solidFill>
                <a:latin typeface="Montserrat" pitchFamily="2" charset="0"/>
              </a:rPr>
              <a:t>adipiscing</a:t>
            </a:r>
            <a:r>
              <a:rPr lang="es-AR" sz="4000" b="1" dirty="0">
                <a:solidFill>
                  <a:srgbClr val="3969B1"/>
                </a:solidFill>
                <a:latin typeface="Montserrat" pitchFamily="2" charset="0"/>
              </a:rPr>
              <a:t> </a:t>
            </a:r>
            <a:r>
              <a:rPr lang="es-AR" sz="4000" b="1" dirty="0" err="1">
                <a:solidFill>
                  <a:srgbClr val="3969B1"/>
                </a:solidFill>
                <a:latin typeface="Montserrat" pitchFamily="2" charset="0"/>
              </a:rPr>
              <a:t>elit</a:t>
            </a:r>
            <a:endParaRPr lang="es-AR" sz="4000" b="1" dirty="0">
              <a:solidFill>
                <a:srgbClr val="3969B1"/>
              </a:solidFill>
              <a:latin typeface="Montserrat" pitchFamily="2" charset="0"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474B902B-3138-CED0-7F96-E8C8002733B9}"/>
              </a:ext>
            </a:extLst>
          </p:cNvPr>
          <p:cNvSpPr txBox="1"/>
          <p:nvPr/>
        </p:nvSpPr>
        <p:spPr>
          <a:xfrm>
            <a:off x="530977" y="3800452"/>
            <a:ext cx="8084311" cy="1025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adipiscing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nibh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euismod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tincidunt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laoreet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dolore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magna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aliquam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erat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volutpat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. Ut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wisi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enim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ad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minim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veniam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, quis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nostrud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exerci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tation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ullamcorper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suscipit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lobortis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nisl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1400" dirty="0" err="1">
                <a:solidFill>
                  <a:srgbClr val="4A4646"/>
                </a:solidFill>
                <a:latin typeface="Montserrat" pitchFamily="2" charset="0"/>
              </a:rPr>
              <a:t>aliquip</a:t>
            </a:r>
            <a:r>
              <a:rPr lang="es-AR" sz="1400" dirty="0">
                <a:solidFill>
                  <a:srgbClr val="4A4646"/>
                </a:solidFill>
                <a:latin typeface="Montserrat" pitchFamily="2" charset="0"/>
              </a:rPr>
              <a:t>.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0F8D30B3-980B-E60D-F9FF-01995C517C04}"/>
              </a:ext>
            </a:extLst>
          </p:cNvPr>
          <p:cNvSpPr txBox="1"/>
          <p:nvPr/>
        </p:nvSpPr>
        <p:spPr>
          <a:xfrm>
            <a:off x="1111083" y="5176340"/>
            <a:ext cx="279416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500" b="1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1500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500" b="1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endParaRPr lang="es-AR" sz="1500" b="1" dirty="0">
              <a:solidFill>
                <a:srgbClr val="4A4646"/>
              </a:solidFill>
              <a:latin typeface="Montserrat" pitchFamily="2" charset="0"/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DBA0221F-0F98-8532-712F-5A1A0786A025}"/>
              </a:ext>
            </a:extLst>
          </p:cNvPr>
          <p:cNvSpPr txBox="1"/>
          <p:nvPr/>
        </p:nvSpPr>
        <p:spPr>
          <a:xfrm>
            <a:off x="1111083" y="5437473"/>
            <a:ext cx="27941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3969B1"/>
                </a:solidFill>
                <a:latin typeface="Montserrat" pitchFamily="2" charset="0"/>
              </a:rPr>
              <a:t>Lorem ipsum dolor sit amet.</a:t>
            </a:r>
            <a:endParaRPr lang="es-AR" sz="1000" dirty="0">
              <a:solidFill>
                <a:srgbClr val="3969B1"/>
              </a:solidFill>
              <a:latin typeface="Montserrat" pitchFamily="2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0318F6C-2694-5782-D021-1C89EC635BB2}"/>
              </a:ext>
            </a:extLst>
          </p:cNvPr>
          <p:cNvSpPr txBox="1"/>
          <p:nvPr/>
        </p:nvSpPr>
        <p:spPr>
          <a:xfrm>
            <a:off x="1111083" y="5859997"/>
            <a:ext cx="279416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500" b="1" dirty="0" err="1">
                <a:solidFill>
                  <a:srgbClr val="4A4646"/>
                </a:solidFill>
                <a:latin typeface="Montserrat" pitchFamily="2" charset="0"/>
              </a:rPr>
              <a:t>Vivamus</a:t>
            </a:r>
            <a:r>
              <a:rPr lang="es-AR" sz="1500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500" b="1" dirty="0" err="1">
                <a:solidFill>
                  <a:srgbClr val="4A4646"/>
                </a:solidFill>
                <a:latin typeface="Montserrat" pitchFamily="2" charset="0"/>
              </a:rPr>
              <a:t>phasellus</a:t>
            </a:r>
            <a:endParaRPr lang="es-AR" sz="1500" b="1" dirty="0">
              <a:solidFill>
                <a:srgbClr val="4A4646"/>
              </a:solidFill>
              <a:latin typeface="Montserrat" pitchFamily="2" charset="0"/>
            </a:endParaRP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3AAA1588-3027-43EE-D52B-814E05C09B33}"/>
              </a:ext>
            </a:extLst>
          </p:cNvPr>
          <p:cNvSpPr txBox="1"/>
          <p:nvPr/>
        </p:nvSpPr>
        <p:spPr>
          <a:xfrm>
            <a:off x="1111083" y="6121130"/>
            <a:ext cx="27941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3969B1"/>
                </a:solidFill>
                <a:latin typeface="Montserrat" pitchFamily="2" charset="0"/>
              </a:rPr>
              <a:t>Lorem ipsum dolor sit amet.</a:t>
            </a:r>
            <a:endParaRPr lang="es-AR" sz="1000" dirty="0">
              <a:solidFill>
                <a:srgbClr val="3969B1"/>
              </a:solidFill>
              <a:latin typeface="Montserrat" pitchFamily="2" charset="0"/>
            </a:endParaRP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3E66525D-3920-B4D0-1702-F0267BB6DE18}"/>
              </a:ext>
            </a:extLst>
          </p:cNvPr>
          <p:cNvSpPr txBox="1"/>
          <p:nvPr/>
        </p:nvSpPr>
        <p:spPr>
          <a:xfrm>
            <a:off x="1111083" y="6497892"/>
            <a:ext cx="279416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500" b="1" dirty="0" err="1">
                <a:solidFill>
                  <a:srgbClr val="4A4646"/>
                </a:solidFill>
                <a:latin typeface="Montserrat" pitchFamily="2" charset="0"/>
              </a:rPr>
              <a:t>Gravida</a:t>
            </a:r>
            <a:r>
              <a:rPr lang="es-AR" sz="1500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500" b="1" dirty="0" err="1">
                <a:solidFill>
                  <a:srgbClr val="4A4646"/>
                </a:solidFill>
                <a:latin typeface="Montserrat" pitchFamily="2" charset="0"/>
              </a:rPr>
              <a:t>netus</a:t>
            </a:r>
            <a:r>
              <a:rPr lang="es-AR" sz="1500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500" b="1" dirty="0" err="1">
                <a:solidFill>
                  <a:srgbClr val="4A4646"/>
                </a:solidFill>
                <a:latin typeface="Montserrat" pitchFamily="2" charset="0"/>
              </a:rPr>
              <a:t>rutrum</a:t>
            </a:r>
            <a:endParaRPr lang="es-AR" sz="1500" b="1" dirty="0">
              <a:solidFill>
                <a:srgbClr val="4A4646"/>
              </a:solidFill>
              <a:latin typeface="Montserrat" pitchFamily="2" charset="0"/>
            </a:endParaRP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D85ABDF3-A915-7E27-6CCD-9934D175F910}"/>
              </a:ext>
            </a:extLst>
          </p:cNvPr>
          <p:cNvSpPr txBox="1"/>
          <p:nvPr/>
        </p:nvSpPr>
        <p:spPr>
          <a:xfrm>
            <a:off x="1111083" y="6759025"/>
            <a:ext cx="27941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3969B1"/>
                </a:solidFill>
                <a:latin typeface="Montserrat" pitchFamily="2" charset="0"/>
              </a:rPr>
              <a:t>Lorem ipsum dolor sit amet.</a:t>
            </a:r>
            <a:endParaRPr lang="es-AR" sz="1000" dirty="0">
              <a:solidFill>
                <a:srgbClr val="3969B1"/>
              </a:solidFill>
              <a:latin typeface="Montserrat" pitchFamily="2" charset="0"/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44D8E2CF-5215-72B3-9059-9F11B09B26FB}"/>
              </a:ext>
            </a:extLst>
          </p:cNvPr>
          <p:cNvSpPr txBox="1"/>
          <p:nvPr/>
        </p:nvSpPr>
        <p:spPr>
          <a:xfrm>
            <a:off x="493168" y="13621877"/>
            <a:ext cx="86933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err="1">
                <a:solidFill>
                  <a:srgbClr val="3969B1"/>
                </a:solidFill>
                <a:latin typeface="Montserrat" pitchFamily="2" charset="0"/>
              </a:rPr>
              <a:t>Vivamus</a:t>
            </a:r>
            <a:r>
              <a:rPr lang="fr-FR" sz="1100" b="1" dirty="0">
                <a:solidFill>
                  <a:srgbClr val="3969B1"/>
                </a:solidFill>
                <a:latin typeface="Montserrat" pitchFamily="2" charset="0"/>
              </a:rPr>
              <a:t> </a:t>
            </a:r>
            <a:r>
              <a:rPr lang="fr-FR" sz="1100" b="1" dirty="0" err="1">
                <a:solidFill>
                  <a:srgbClr val="3969B1"/>
                </a:solidFill>
                <a:latin typeface="Montserrat" pitchFamily="2" charset="0"/>
              </a:rPr>
              <a:t>phasellus</a:t>
            </a:r>
            <a:r>
              <a:rPr lang="fr-FR" sz="1100" b="1" dirty="0">
                <a:solidFill>
                  <a:srgbClr val="3969B1"/>
                </a:solidFill>
                <a:latin typeface="Montserrat" pitchFamily="2" charset="0"/>
              </a:rPr>
              <a:t> </a:t>
            </a:r>
            <a:r>
              <a:rPr lang="fr-FR" sz="1100" b="1" dirty="0" err="1">
                <a:solidFill>
                  <a:srgbClr val="3969B1"/>
                </a:solidFill>
                <a:latin typeface="Montserrat" pitchFamily="2" charset="0"/>
              </a:rPr>
              <a:t>placerat</a:t>
            </a:r>
            <a:r>
              <a:rPr lang="fr-FR" sz="1100" b="1" dirty="0">
                <a:solidFill>
                  <a:srgbClr val="3969B1"/>
                </a:solidFill>
                <a:latin typeface="Montserrat" pitchFamily="2" charset="0"/>
              </a:rPr>
              <a:t> </a:t>
            </a:r>
            <a:r>
              <a:rPr lang="fr-FR" sz="1100" b="1" dirty="0" err="1">
                <a:solidFill>
                  <a:srgbClr val="3969B1"/>
                </a:solidFill>
                <a:latin typeface="Montserrat" pitchFamily="2" charset="0"/>
              </a:rPr>
              <a:t>primis</a:t>
            </a:r>
            <a:r>
              <a:rPr lang="fr-FR" sz="1100" b="1" dirty="0">
                <a:solidFill>
                  <a:srgbClr val="3969B1"/>
                </a:solidFill>
                <a:latin typeface="Montserrat" pitchFamily="2" charset="0"/>
              </a:rPr>
              <a:t> erat</a:t>
            </a:r>
            <a:endParaRPr lang="es-AR" sz="1100" b="1" dirty="0">
              <a:solidFill>
                <a:srgbClr val="3969B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113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80</Words>
  <Application>Microsoft Office PowerPoint</Application>
  <PresentationFormat>Personalizado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Montserrat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Milena Piedrabuena</dc:creator>
  <cp:lastModifiedBy>Milena Piedrabuena</cp:lastModifiedBy>
  <cp:revision>1</cp:revision>
  <dcterms:created xsi:type="dcterms:W3CDTF">2026-02-04T13:39:40Z</dcterms:created>
  <dcterms:modified xsi:type="dcterms:W3CDTF">2026-02-04T13:49:46Z</dcterms:modified>
</cp:coreProperties>
</file>