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8CC5"/>
    <a:srgbClr val="076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5" d="100"/>
          <a:sy n="145" d="100"/>
        </p:scale>
        <p:origin x="100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48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5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6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5.png"/><Relationship Id="rId3" Type="http://schemas.openxmlformats.org/officeDocument/2006/relationships/image" Target="../media/image51.png"/><Relationship Id="rId21" Type="http://schemas.openxmlformats.org/officeDocument/2006/relationships/image" Target="../media/image68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2.png"/><Relationship Id="rId10" Type="http://schemas.openxmlformats.org/officeDocument/2006/relationships/image" Target="../media/image58.png"/><Relationship Id="rId19" Type="http://schemas.openxmlformats.org/officeDocument/2006/relationships/image" Target="../media/image66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6.png"/><Relationship Id="rId4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6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6.png"/><Relationship Id="rId10" Type="http://schemas.openxmlformats.org/officeDocument/2006/relationships/image" Target="../media/image83.png"/><Relationship Id="rId4" Type="http://schemas.openxmlformats.org/officeDocument/2006/relationships/image" Target="../media/image81.png"/><Relationship Id="rId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6.png"/><Relationship Id="rId4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7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6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92.png"/><Relationship Id="rId4" Type="http://schemas.openxmlformats.org/officeDocument/2006/relationships/image" Target="../media/image6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98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100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423455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33413" y="1504950"/>
            <a:ext cx="549116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3600" dirty="0"/>
          </a:p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exercitationem</a:t>
            </a:r>
            <a:endParaRPr lang="en-US" sz="3600" dirty="0"/>
          </a:p>
        </p:txBody>
      </p:sp>
      <p:sp>
        <p:nvSpPr>
          <p:cNvPr id="6" name="Text 1"/>
          <p:cNvSpPr/>
          <p:nvPr/>
        </p:nvSpPr>
        <p:spPr>
          <a:xfrm>
            <a:off x="633413" y="2681288"/>
            <a:ext cx="2776538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kern="0" spc="6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 voluptatum</a:t>
            </a:r>
            <a:endParaRPr lang="en-US" sz="120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9263" y="342900"/>
            <a:ext cx="3295650" cy="962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38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600" dirty="0"/>
          </a:p>
        </p:txBody>
      </p:sp>
      <p:sp>
        <p:nvSpPr>
          <p:cNvPr id="3" name="Text 1"/>
          <p:cNvSpPr/>
          <p:nvPr/>
        </p:nvSpPr>
        <p:spPr>
          <a:xfrm>
            <a:off x="397818" y="292894"/>
            <a:ext cx="1171575" cy="7143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38"/>
              </a:lnSpc>
              <a:buNone/>
            </a:pPr>
            <a:r>
              <a:rPr lang="en-US" sz="1013" b="1" dirty="0">
                <a:solidFill>
                  <a:srgbClr val="000000">
                    <a:alpha val="99000"/>
                  </a:srgbClr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Create.</a:t>
            </a:r>
            <a:endParaRPr lang="en-US" sz="101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23481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14547" y="3005138"/>
            <a:ext cx="2300288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 amet consectetur i a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314575" y="2776538"/>
            <a:ext cx="2552700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Aspernatur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029325" y="3005138"/>
            <a:ext cx="2300288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 incididunt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029353" y="2776538"/>
            <a:ext cx="2552700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Tristique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314547" y="3933825"/>
            <a:ext cx="2300288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Necessitatibus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314575" y="3705225"/>
            <a:ext cx="2552700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Consequatur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029325" y="3933825"/>
            <a:ext cx="2300288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6029353" y="3705225"/>
            <a:ext cx="2552700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Molestiae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00050" y="1304925"/>
            <a:ext cx="2447925" cy="7667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6034"/>
              </a:lnSpc>
              <a:buNone/>
            </a:pPr>
            <a:r>
              <a:rPr lang="en-US" sz="49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Quam</a:t>
            </a:r>
            <a:endParaRPr lang="en-US" sz="4950" dirty="0"/>
          </a:p>
        </p:txBody>
      </p:sp>
      <p:sp>
        <p:nvSpPr>
          <p:cNvPr id="14" name="Text 11"/>
          <p:cNvSpPr/>
          <p:nvPr/>
        </p:nvSpPr>
        <p:spPr>
          <a:xfrm>
            <a:off x="4527745" y="-354806"/>
            <a:ext cx="4810125" cy="17287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13622"/>
              </a:lnSpc>
              <a:buNone/>
            </a:pPr>
            <a:r>
              <a:rPr lang="en-US" sz="11175" b="1" dirty="0">
                <a:solidFill>
                  <a:srgbClr val="398CC5"/>
                </a:solidFill>
                <a:latin typeface="Montserrat Black" pitchFamily="2" charset="0"/>
                <a:ea typeface="Montserrat" pitchFamily="34" charset="-122"/>
                <a:cs typeface="Montserrat" pitchFamily="34" charset="-120"/>
              </a:rPr>
              <a:t>Vita</a:t>
            </a:r>
            <a:endParaRPr lang="en-US" sz="11175" dirty="0">
              <a:solidFill>
                <a:srgbClr val="398CC5"/>
              </a:solidFill>
              <a:latin typeface="Montserrat Black" pitchFamily="2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397818" y="328613"/>
            <a:ext cx="240982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Aliquid gravida at cupiditate i</a:t>
            </a:r>
            <a:endParaRPr lang="en-US" sz="854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388" y="2743200"/>
            <a:ext cx="552450" cy="552450"/>
          </a:xfrm>
          <a:prstGeom prst="rect">
            <a:avLst/>
          </a:prstGeom>
        </p:spPr>
      </p:pic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5438" y="3600450"/>
            <a:ext cx="533400" cy="533400"/>
          </a:xfrm>
          <a:prstGeom prst="rect">
            <a:avLst/>
          </a:prstGeom>
        </p:spPr>
      </p:pic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3525" y="2714625"/>
            <a:ext cx="519113" cy="519113"/>
          </a:xfrm>
          <a:prstGeom prst="rect">
            <a:avLst/>
          </a:prstGeom>
        </p:spPr>
      </p:pic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1138" y="3552825"/>
            <a:ext cx="623888" cy="6238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7" y="0"/>
            <a:ext cx="9144000" cy="46739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17224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00050" y="1028700"/>
            <a:ext cx="5500688" cy="1543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6075"/>
              </a:lnSpc>
              <a:buNone/>
            </a:pPr>
            <a:r>
              <a:rPr lang="en-US" sz="60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Lorem</a:t>
            </a:r>
          </a:p>
          <a:p>
            <a:pPr marL="0" indent="0" algn="l">
              <a:lnSpc>
                <a:spcPts val="6075"/>
              </a:lnSpc>
              <a:buNone/>
            </a:pPr>
            <a:r>
              <a:rPr lang="en-US" sz="60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ipsum dolor</a:t>
            </a:r>
            <a:endParaRPr lang="en-US" sz="6000" dirty="0"/>
          </a:p>
        </p:txBody>
      </p:sp>
      <p:sp>
        <p:nvSpPr>
          <p:cNvPr id="6" name="Text 2"/>
          <p:cNvSpPr/>
          <p:nvPr/>
        </p:nvSpPr>
        <p:spPr>
          <a:xfrm>
            <a:off x="400050" y="3219450"/>
            <a:ext cx="5838825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Praesent aliquam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00050" y="3452813"/>
            <a:ext cx="4229100" cy="419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646"/>
              </a:lnSpc>
              <a:buNone/>
            </a:pPr>
            <a:r>
              <a:rPr lang="en-US" sz="13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Scelerisque mi perferendis, reprehenderit i incidunt e donec sed maecenas parturient.</a:t>
            </a:r>
            <a:endParaRPr lang="en-US" sz="13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294" y="-185737"/>
            <a:ext cx="328613" cy="5857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 rot="5400000">
            <a:off x="6155531" y="2103591"/>
            <a:ext cx="4148137" cy="4667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3657"/>
              </a:lnSpc>
              <a:buNone/>
            </a:pPr>
            <a:r>
              <a:rPr lang="en-US" sz="3000" b="1" dirty="0">
                <a:solidFill>
                  <a:srgbClr val="398CC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 incididunt</a:t>
            </a:r>
            <a:endParaRPr lang="en-US" sz="3000" dirty="0">
              <a:solidFill>
                <a:srgbClr val="398CC5"/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397818" y="328613"/>
            <a:ext cx="280987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Laborum commodo at laudantium a</a:t>
            </a:r>
            <a:endParaRPr lang="en-US" sz="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48188" y="1900238"/>
            <a:ext cx="1019175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43490" y="3452813"/>
            <a:ext cx="1400175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Voluptatum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081338" y="1900238"/>
            <a:ext cx="1019175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078993" y="3452813"/>
            <a:ext cx="1419225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Consectetur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477125" y="1900238"/>
            <a:ext cx="1023937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474809" y="3452813"/>
            <a:ext cx="1978754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Voluptatibus molestiae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010275" y="1900238"/>
            <a:ext cx="1066800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081338" y="3733800"/>
            <a:ext cx="1359722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Lorem ipsum dolor ≥2% finibus nulla leo neque.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543425" y="3733800"/>
            <a:ext cx="1359723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Phasellus eu sint nihil in sum congue auté ligula (est ≥3%).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010312" y="3452813"/>
            <a:ext cx="1524000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Magna aliqua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614488" y="1900238"/>
            <a:ext cx="928688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1614488" y="3452813"/>
            <a:ext cx="1466850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Voluptatibus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614488" y="3733800"/>
            <a:ext cx="1362075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Molestie aliquip quaerat +20% porro eu cillum eu noster.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012656" y="3733800"/>
            <a:ext cx="1364457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Imperdiet e parturient fugiat ad etiam 1 pretium.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477125" y="3874294"/>
            <a:ext cx="1366837" cy="5524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 sit amet consectetur, ligula 12 quidem aspernatur sed.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00050" y="857250"/>
            <a:ext cx="4267200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62"/>
              </a:lnSpc>
              <a:buNone/>
            </a:pPr>
            <a:r>
              <a:rPr lang="en-US" sz="27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Lorem ipsum dolor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400050" y="1323975"/>
            <a:ext cx="4267200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174"/>
              </a:lnSpc>
              <a:buNone/>
            </a:pPr>
            <a:r>
              <a:rPr lang="en-US" sz="1800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97818" y="328613"/>
            <a:ext cx="2724150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Commodo ullamco id voluptatum i</a:t>
            </a:r>
            <a:endParaRPr lang="en-US" sz="854" dirty="0"/>
          </a:p>
        </p:txBody>
      </p:sp>
      <p:sp>
        <p:nvSpPr>
          <p:cNvPr id="20" name="Text 18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6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488" y="2452688"/>
            <a:ext cx="1362075" cy="897820"/>
          </a:xfrm>
          <a:prstGeom prst="rect">
            <a:avLst/>
          </a:prstGeom>
        </p:spPr>
      </p:pic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338" y="2452688"/>
            <a:ext cx="1362075" cy="897820"/>
          </a:xfrm>
          <a:prstGeom prst="rect">
            <a:avLst/>
          </a:prstGeom>
        </p:spPr>
      </p:pic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8188" y="2452688"/>
            <a:ext cx="1362075" cy="897820"/>
          </a:xfrm>
          <a:prstGeom prst="rect">
            <a:avLst/>
          </a:prstGeom>
        </p:spPr>
      </p:pic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038" y="2452688"/>
            <a:ext cx="1362075" cy="897820"/>
          </a:xfrm>
          <a:prstGeom prst="rect">
            <a:avLst/>
          </a:prstGeom>
        </p:spPr>
      </p:pic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1887" y="2452688"/>
            <a:ext cx="1362075" cy="8978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4443413"/>
            <a:ext cx="357188" cy="36433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08647" y="4550569"/>
            <a:ext cx="1171575" cy="7143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577"/>
              </a:lnSpc>
              <a:buNone/>
            </a:pPr>
            <a:r>
              <a:rPr lang="en-US" sz="563" dirty="0">
                <a:solidFill>
                  <a:srgbClr val="404040">
                    <a:alpha val="99000"/>
                  </a:srgbClr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4</a:t>
            </a:r>
            <a:endParaRPr lang="en-US" sz="563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0"/>
            <a:ext cx="2286000" cy="5143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 rot="16200000">
            <a:off x="3464522" y="-2571797"/>
            <a:ext cx="10344243" cy="1485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5856"/>
              </a:lnSpc>
              <a:buNone/>
            </a:pPr>
            <a:r>
              <a:rPr lang="en-US" sz="6600" b="1" dirty="0">
                <a:solidFill>
                  <a:srgbClr val="398CC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Porttitor </a:t>
            </a:r>
            <a:endParaRPr lang="en-US" sz="6600" dirty="0">
              <a:solidFill>
                <a:srgbClr val="398CC5"/>
              </a:solidFill>
            </a:endParaRPr>
          </a:p>
          <a:p>
            <a:pPr marL="0" indent="0" algn="l">
              <a:lnSpc>
                <a:spcPts val="5856"/>
              </a:lnSpc>
              <a:buNone/>
            </a:pPr>
            <a:r>
              <a:rPr lang="en-US" sz="6600" b="1" dirty="0">
                <a:solidFill>
                  <a:srgbClr val="398CC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 nam aliquid</a:t>
            </a:r>
            <a:endParaRPr lang="en-US" sz="6600" dirty="0">
              <a:solidFill>
                <a:srgbClr val="398CC5"/>
              </a:solidFill>
            </a:endParaRPr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3275409"/>
            <a:ext cx="2286000" cy="192881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90525" y="2676525"/>
            <a:ext cx="1200150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dirty="0">
                <a:solidFill>
                  <a:srgbClr val="0D0D0D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Suscipit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400050" y="1042988"/>
            <a:ext cx="4267200" cy="8286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62"/>
              </a:lnSpc>
              <a:buNone/>
            </a:pPr>
            <a:r>
              <a:rPr lang="en-US" sz="27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Consectatur</a:t>
            </a:r>
            <a:endParaRPr lang="en-US" sz="2700" dirty="0"/>
          </a:p>
          <a:p>
            <a:pPr marL="0" indent="0" algn="l">
              <a:lnSpc>
                <a:spcPts val="3262"/>
              </a:lnSpc>
              <a:buNone/>
            </a:pPr>
            <a:r>
              <a:rPr lang="en-US" sz="27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adipisicing</a:t>
            </a:r>
            <a:endParaRPr lang="en-US" sz="2700" dirty="0"/>
          </a:p>
        </p:txBody>
      </p:sp>
      <p:sp>
        <p:nvSpPr>
          <p:cNvPr id="10" name="Text 4"/>
          <p:cNvSpPr/>
          <p:nvPr/>
        </p:nvSpPr>
        <p:spPr>
          <a:xfrm>
            <a:off x="7067550" y="4462463"/>
            <a:ext cx="2205037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 Fermentum 2025.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7067550" y="4329113"/>
            <a:ext cx="2205037" cy="114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906"/>
              </a:lnSpc>
              <a:buNone/>
            </a:pPr>
            <a:r>
              <a:rPr lang="en-US" sz="75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INTERDUM</a:t>
            </a:r>
            <a:endParaRPr lang="en-US" sz="750" dirty="0"/>
          </a:p>
        </p:txBody>
      </p:sp>
      <p:sp>
        <p:nvSpPr>
          <p:cNvPr id="12" name="Text 6"/>
          <p:cNvSpPr/>
          <p:nvPr/>
        </p:nvSpPr>
        <p:spPr>
          <a:xfrm>
            <a:off x="397818" y="328613"/>
            <a:ext cx="2490788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Fuisset gravida do voluptates a</a:t>
            </a:r>
            <a:endParaRPr lang="en-US" sz="854" dirty="0"/>
          </a:p>
        </p:txBody>
      </p:sp>
      <p:sp>
        <p:nvSpPr>
          <p:cNvPr id="13" name="Text 7"/>
          <p:cNvSpPr/>
          <p:nvPr/>
        </p:nvSpPr>
        <p:spPr>
          <a:xfrm>
            <a:off x="400050" y="2995613"/>
            <a:ext cx="538163" cy="152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7"/>
              </a:lnSpc>
              <a:buNone/>
            </a:pPr>
            <a:r>
              <a:rPr lang="en-US" sz="1050" dirty="0">
                <a:solidFill>
                  <a:srgbClr val="076FB7">
                    <a:alpha val="99000"/>
                  </a:srgb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○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07837" y="3005138"/>
            <a:ext cx="1666875" cy="1619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Fringilla interdum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400050" y="3252788"/>
            <a:ext cx="538163" cy="152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7"/>
              </a:lnSpc>
              <a:buNone/>
            </a:pPr>
            <a:r>
              <a:rPr lang="en-US" sz="1050" dirty="0">
                <a:solidFill>
                  <a:srgbClr val="076FB7">
                    <a:alpha val="99000"/>
                  </a:srgb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○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07837" y="3262313"/>
            <a:ext cx="1700213" cy="1619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 incididunt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400050" y="3502819"/>
            <a:ext cx="538163" cy="152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7"/>
              </a:lnSpc>
              <a:buNone/>
            </a:pPr>
            <a:r>
              <a:rPr lang="en-US" sz="1050" dirty="0">
                <a:solidFill>
                  <a:srgbClr val="076FB7">
                    <a:alpha val="99000"/>
                  </a:srgb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○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07837" y="3512344"/>
            <a:ext cx="1876425" cy="1619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A/Lorem ipsum dolor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400050" y="3759994"/>
            <a:ext cx="538163" cy="152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7"/>
              </a:lnSpc>
              <a:buNone/>
            </a:pPr>
            <a:r>
              <a:rPr lang="en-US" sz="1050" dirty="0">
                <a:solidFill>
                  <a:srgbClr val="076FB7">
                    <a:alpha val="99000"/>
                  </a:srgb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○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607837" y="3731419"/>
            <a:ext cx="3505200" cy="1619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Ultrices vulputate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6110288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6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152400" y="4676775"/>
            <a:ext cx="6567488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8513" y="2909888"/>
            <a:ext cx="619125" cy="598922"/>
          </a:xfrm>
          <a:prstGeom prst="rect">
            <a:avLst/>
          </a:prstGeom>
        </p:spPr>
      </p:pic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5669" y="2981325"/>
            <a:ext cx="400050" cy="400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041" y="2900363"/>
            <a:ext cx="6532959" cy="952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041" y="4181475"/>
            <a:ext cx="6532959" cy="95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611041" y="2405063"/>
            <a:ext cx="2828925" cy="409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08"/>
              </a:lnSpc>
              <a:buNone/>
            </a:pPr>
            <a:r>
              <a:rPr lang="en-US" sz="2632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Magna aliqua</a:t>
            </a:r>
            <a:endParaRPr lang="en-US" sz="2632" dirty="0"/>
          </a:p>
        </p:txBody>
      </p:sp>
      <p:sp>
        <p:nvSpPr>
          <p:cNvPr id="5" name="Text 1"/>
          <p:cNvSpPr/>
          <p:nvPr/>
        </p:nvSpPr>
        <p:spPr>
          <a:xfrm rot="16200000">
            <a:off x="-1457426" y="1971675"/>
            <a:ext cx="4267200" cy="8286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62"/>
              </a:lnSpc>
              <a:buNone/>
            </a:pPr>
            <a:r>
              <a:rPr lang="en-US" sz="27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Perferendis</a:t>
            </a:r>
            <a:endParaRPr lang="en-US" sz="2700" dirty="0"/>
          </a:p>
          <a:p>
            <a:pPr marL="0" indent="0" algn="l">
              <a:lnSpc>
                <a:spcPts val="3262"/>
              </a:lnSpc>
              <a:buNone/>
            </a:pPr>
            <a:r>
              <a:rPr lang="en-US" sz="27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condimentum</a:t>
            </a:r>
            <a:endParaRPr lang="en-US" sz="2700" dirty="0"/>
          </a:p>
        </p:txBody>
      </p:sp>
      <p:sp>
        <p:nvSpPr>
          <p:cNvPr id="6" name="Text 2"/>
          <p:cNvSpPr/>
          <p:nvPr/>
        </p:nvSpPr>
        <p:spPr>
          <a:xfrm>
            <a:off x="834350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525" y="-280987"/>
            <a:ext cx="1952625" cy="2117059"/>
          </a:xfrm>
          <a:prstGeom prst="rect">
            <a:avLst/>
          </a:prstGeom>
        </p:spPr>
      </p:pic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550" y="-280987"/>
            <a:ext cx="1947863" cy="2115405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1813" y="-280987"/>
            <a:ext cx="1952625" cy="211629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397818" y="328613"/>
            <a:ext cx="1395413" cy="266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854" dirty="0"/>
          </a:p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854" dirty="0"/>
          </a:p>
        </p:txBody>
      </p:sp>
      <p:sp>
        <p:nvSpPr>
          <p:cNvPr id="13" name="Text 5"/>
          <p:cNvSpPr/>
          <p:nvPr/>
        </p:nvSpPr>
        <p:spPr>
          <a:xfrm>
            <a:off x="5757863" y="3176588"/>
            <a:ext cx="1581150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4291013" y="3176588"/>
            <a:ext cx="1614488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Necessitatibus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4291013" y="3457575"/>
            <a:ext cx="1443039" cy="34290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 placeat.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5757863" y="3457575"/>
            <a:ext cx="1443039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 / dignissimos ×100.</a:t>
            </a:r>
            <a:endParaRPr lang="en-US" sz="900" dirty="0"/>
          </a:p>
        </p:txBody>
      </p:sp>
      <p:sp>
        <p:nvSpPr>
          <p:cNvPr id="17" name="Text 9"/>
          <p:cNvSpPr/>
          <p:nvPr/>
        </p:nvSpPr>
        <p:spPr>
          <a:xfrm>
            <a:off x="7539037" y="3176588"/>
            <a:ext cx="728663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</a:t>
            </a:r>
            <a:endParaRPr lang="en-US" sz="1200" dirty="0"/>
          </a:p>
        </p:txBody>
      </p:sp>
      <p:sp>
        <p:nvSpPr>
          <p:cNvPr id="18" name="Text 10"/>
          <p:cNvSpPr/>
          <p:nvPr/>
        </p:nvSpPr>
        <p:spPr>
          <a:xfrm>
            <a:off x="2676525" y="3176588"/>
            <a:ext cx="1019175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Aliquip</a:t>
            </a:r>
            <a:endParaRPr lang="en-US" sz="1200" dirty="0"/>
          </a:p>
        </p:txBody>
      </p:sp>
      <p:sp>
        <p:nvSpPr>
          <p:cNvPr id="19" name="Text 11"/>
          <p:cNvSpPr/>
          <p:nvPr/>
        </p:nvSpPr>
        <p:spPr>
          <a:xfrm>
            <a:off x="2676525" y="3457575"/>
            <a:ext cx="1590677" cy="34290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Sapiente úculpa non sit vulputate.</a:t>
            </a:r>
            <a:endParaRPr lang="en-US" sz="900" dirty="0"/>
          </a:p>
        </p:txBody>
      </p:sp>
      <p:sp>
        <p:nvSpPr>
          <p:cNvPr id="20" name="Text 12"/>
          <p:cNvSpPr/>
          <p:nvPr/>
        </p:nvSpPr>
        <p:spPr>
          <a:xfrm>
            <a:off x="2611041" y="4291012"/>
            <a:ext cx="6615113" cy="114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914"/>
              </a:lnSpc>
              <a:buNone/>
            </a:pPr>
            <a:r>
              <a:rPr lang="en-US" sz="750" b="1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Saepe: </a:t>
            </a:r>
            <a:r>
              <a:rPr lang="en-US" sz="7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quod ad ut quod via et ut deserunt omnis a aliqua id qui eiusmod quo occaecat at disá cupiditate.</a:t>
            </a:r>
            <a:endParaRPr lang="en-US" sz="750" dirty="0"/>
          </a:p>
        </p:txBody>
      </p:sp>
      <p:sp>
        <p:nvSpPr>
          <p:cNvPr id="21" name="Text 13"/>
          <p:cNvSpPr/>
          <p:nvPr/>
        </p:nvSpPr>
        <p:spPr>
          <a:xfrm>
            <a:off x="7539037" y="3457575"/>
            <a:ext cx="1443039" cy="5524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 / exercitationem ×100 (voluptatumá tempor incididunt).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3063"/>
            <a:ext cx="9144000" cy="21717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087" y="1419225"/>
            <a:ext cx="2100263" cy="306168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1419225"/>
            <a:ext cx="2100263" cy="2180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9312" y="1419225"/>
            <a:ext cx="2100263" cy="305931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04914" y="2138363"/>
            <a:ext cx="947737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3300" dirty="0"/>
          </a:p>
        </p:txBody>
      </p:sp>
      <p:sp>
        <p:nvSpPr>
          <p:cNvPr id="7" name="Text 1"/>
          <p:cNvSpPr/>
          <p:nvPr/>
        </p:nvSpPr>
        <p:spPr>
          <a:xfrm>
            <a:off x="6580349" y="2149475"/>
            <a:ext cx="976313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56</a:t>
            </a:r>
            <a:endParaRPr lang="en-US" sz="3300" dirty="0"/>
          </a:p>
        </p:txBody>
      </p:sp>
      <p:sp>
        <p:nvSpPr>
          <p:cNvPr id="8" name="Text 2"/>
          <p:cNvSpPr/>
          <p:nvPr/>
        </p:nvSpPr>
        <p:spPr>
          <a:xfrm>
            <a:off x="6580349" y="2659063"/>
            <a:ext cx="704850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3300" dirty="0"/>
          </a:p>
        </p:txBody>
      </p:sp>
      <p:sp>
        <p:nvSpPr>
          <p:cNvPr id="9" name="Text 3"/>
          <p:cNvSpPr/>
          <p:nvPr/>
        </p:nvSpPr>
        <p:spPr>
          <a:xfrm>
            <a:off x="6580349" y="3182938"/>
            <a:ext cx="623888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3300" dirty="0"/>
          </a:p>
        </p:txBody>
      </p:sp>
      <p:sp>
        <p:nvSpPr>
          <p:cNvPr id="10" name="Text 4"/>
          <p:cNvSpPr/>
          <p:nvPr/>
        </p:nvSpPr>
        <p:spPr>
          <a:xfrm>
            <a:off x="6580349" y="3711575"/>
            <a:ext cx="704850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3300" dirty="0"/>
          </a:p>
        </p:txBody>
      </p:sp>
      <p:sp>
        <p:nvSpPr>
          <p:cNvPr id="11" name="Text 5"/>
          <p:cNvSpPr/>
          <p:nvPr/>
        </p:nvSpPr>
        <p:spPr>
          <a:xfrm>
            <a:off x="1204914" y="2705100"/>
            <a:ext cx="1812280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Molestiae e voluptatum ut e, sagittis, Sit amet consectetur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1164167" y="3767138"/>
            <a:ext cx="1853027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(12 Reprehenderit ex vero eos, via ornare voluptate a nunc parturient)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1204914" y="1647429"/>
            <a:ext cx="1812280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350" b="1" dirty="0" err="1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</a:t>
            </a:r>
            <a:endParaRPr lang="en-US" sz="1350" b="1" dirty="0">
              <a:solidFill>
                <a:srgbClr val="FFFFFF">
                  <a:alpha val="99000"/>
                </a:srgbClr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500"/>
              </a:lnSpc>
              <a:buNone/>
            </a:pPr>
            <a:r>
              <a:rPr lang="en-US" sz="1350" b="1" dirty="0" err="1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leo</a:t>
            </a:r>
            <a:r>
              <a:rPr lang="en-US" sz="135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cum</a:t>
            </a:r>
            <a:endParaRPr lang="en-US" sz="13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3728" y="2068116"/>
            <a:ext cx="1742596" cy="4763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3728" y="3605213"/>
            <a:ext cx="1742596" cy="4763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706033" y="2247900"/>
            <a:ext cx="1311161" cy="323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 incididunt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385763" y="609600"/>
            <a:ext cx="4657725" cy="4667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657"/>
              </a:lnSpc>
              <a:buNone/>
            </a:pPr>
            <a:r>
              <a:rPr lang="en-US" sz="3000" dirty="0">
                <a:solidFill>
                  <a:srgbClr val="0D0D0D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 incididunt</a:t>
            </a:r>
            <a:endParaRPr lang="en-US" sz="3000" dirty="0"/>
          </a:p>
        </p:txBody>
      </p:sp>
      <p:sp>
        <p:nvSpPr>
          <p:cNvPr id="18" name="Text 10"/>
          <p:cNvSpPr/>
          <p:nvPr/>
        </p:nvSpPr>
        <p:spPr>
          <a:xfrm>
            <a:off x="397818" y="328613"/>
            <a:ext cx="261937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Pretium gravida no laudantium a</a:t>
            </a:r>
            <a:endParaRPr lang="en-US" sz="854" dirty="0"/>
          </a:p>
        </p:txBody>
      </p:sp>
      <p:sp>
        <p:nvSpPr>
          <p:cNvPr id="19" name="Text 11"/>
          <p:cNvSpPr/>
          <p:nvPr/>
        </p:nvSpPr>
        <p:spPr>
          <a:xfrm>
            <a:off x="8377238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60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2" name="Text 13"/>
          <p:cNvSpPr/>
          <p:nvPr/>
        </p:nvSpPr>
        <p:spPr>
          <a:xfrm>
            <a:off x="3624264" y="1643063"/>
            <a:ext cx="1802869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 placeat</a:t>
            </a:r>
            <a:endParaRPr lang="en-US" sz="1350" dirty="0"/>
          </a:p>
        </p:txBody>
      </p:sp>
      <p:sp>
        <p:nvSpPr>
          <p:cNvPr id="23" name="Text 14"/>
          <p:cNvSpPr/>
          <p:nvPr/>
        </p:nvSpPr>
        <p:spPr>
          <a:xfrm>
            <a:off x="6074833" y="1643063"/>
            <a:ext cx="1864253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Parturient eleifend est sit</a:t>
            </a:r>
            <a:endParaRPr lang="en-US" sz="135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4750" y="2068116"/>
            <a:ext cx="1742596" cy="4763"/>
          </a:xfrm>
          <a:prstGeom prst="rect">
            <a:avLst/>
          </a:prstGeom>
        </p:spPr>
      </p:pic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8863" y="2068116"/>
            <a:ext cx="1742596" cy="4763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3624263" y="2138363"/>
            <a:ext cx="1895474" cy="7762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6128"/>
              </a:lnSpc>
              <a:buNone/>
            </a:pPr>
            <a:r>
              <a:rPr lang="en-US" sz="5027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1.060</a:t>
            </a:r>
            <a:endParaRPr lang="en-US" sz="5027" dirty="0"/>
          </a:p>
        </p:txBody>
      </p:sp>
      <p:sp>
        <p:nvSpPr>
          <p:cNvPr id="27" name="Text 16"/>
          <p:cNvSpPr/>
          <p:nvPr/>
        </p:nvSpPr>
        <p:spPr>
          <a:xfrm>
            <a:off x="3624263" y="2886075"/>
            <a:ext cx="1802870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729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Voluptatibus</a:t>
            </a:r>
            <a:endParaRPr lang="en-US" sz="1729" dirty="0"/>
          </a:p>
        </p:txBody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2538" y="3136396"/>
            <a:ext cx="314958" cy="314958"/>
          </a:xfrm>
          <a:prstGeom prst="rect">
            <a:avLst/>
          </a:prstGeom>
        </p:spPr>
      </p:pic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1313" y="3141827"/>
            <a:ext cx="304098" cy="304097"/>
          </a:xfrm>
          <a:prstGeom prst="rect">
            <a:avLst/>
          </a:prstGeom>
        </p:spPr>
      </p:pic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08223" y="3144542"/>
            <a:ext cx="295954" cy="295952"/>
          </a:xfrm>
          <a:prstGeom prst="rect">
            <a:avLst/>
          </a:prstGeom>
        </p:spPr>
      </p:pic>
      <p:pic>
        <p:nvPicPr>
          <p:cNvPr id="31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44900" y="3114675"/>
            <a:ext cx="355685" cy="355685"/>
          </a:xfrm>
          <a:prstGeom prst="rect">
            <a:avLst/>
          </a:prstGeom>
        </p:spPr>
      </p:pic>
      <p:pic>
        <p:nvPicPr>
          <p:cNvPr id="3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53150" y="2217326"/>
            <a:ext cx="385359" cy="385356"/>
          </a:xfrm>
          <a:prstGeom prst="rect">
            <a:avLst/>
          </a:prstGeom>
        </p:spPr>
      </p:pic>
      <p:pic>
        <p:nvPicPr>
          <p:cNvPr id="33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2675" y="3767138"/>
            <a:ext cx="372070" cy="372068"/>
          </a:xfrm>
          <a:prstGeom prst="rect">
            <a:avLst/>
          </a:prstGeom>
        </p:spPr>
      </p:pic>
      <p:pic>
        <p:nvPicPr>
          <p:cNvPr id="34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67438" y="2752725"/>
            <a:ext cx="362104" cy="362102"/>
          </a:xfrm>
          <a:prstGeom prst="rect">
            <a:avLst/>
          </a:prstGeom>
        </p:spPr>
      </p:pic>
      <p:pic>
        <p:nvPicPr>
          <p:cNvPr id="35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29338" y="3205163"/>
            <a:ext cx="435190" cy="4351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38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2348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58127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Eiusdem finibus ut voluptatem e</a:t>
            </a:r>
            <a:endParaRPr lang="en-US" sz="85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971" y="858299"/>
            <a:ext cx="9144000" cy="3533775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5888" y="1895475"/>
            <a:ext cx="1095375" cy="447675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5888" y="2786063"/>
            <a:ext cx="1095375" cy="447675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1263" y="2343150"/>
            <a:ext cx="1095375" cy="447675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1263" y="3233738"/>
            <a:ext cx="1095375" cy="447675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013" y="2343150"/>
            <a:ext cx="1095375" cy="447675"/>
          </a:xfrm>
          <a:prstGeom prst="rect">
            <a:avLst/>
          </a:prstGeom>
        </p:spPr>
      </p:pic>
      <p:pic>
        <p:nvPicPr>
          <p:cNvPr id="13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638" y="2786063"/>
            <a:ext cx="1095375" cy="447675"/>
          </a:xfrm>
          <a:prstGeom prst="rect">
            <a:avLst/>
          </a:prstGeom>
        </p:spPr>
      </p:pic>
      <p:pic>
        <p:nvPicPr>
          <p:cNvPr id="14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638" y="1895475"/>
            <a:ext cx="1095375" cy="447675"/>
          </a:xfrm>
          <a:prstGeom prst="rect">
            <a:avLst/>
          </a:prstGeom>
        </p:spPr>
      </p:pic>
      <p:pic>
        <p:nvPicPr>
          <p:cNvPr id="15" name="Image 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763" y="2343150"/>
            <a:ext cx="1095375" cy="447675"/>
          </a:xfrm>
          <a:prstGeom prst="rect">
            <a:avLst/>
          </a:prstGeom>
        </p:spPr>
      </p:pic>
      <p:sp>
        <p:nvSpPr>
          <p:cNvPr id="16" name="Text 3"/>
          <p:cNvSpPr/>
          <p:nvPr/>
        </p:nvSpPr>
        <p:spPr>
          <a:xfrm>
            <a:off x="1416581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pic>
        <p:nvPicPr>
          <p:cNvPr id="17" name="Image 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7388" y="2786063"/>
            <a:ext cx="1095375" cy="447675"/>
          </a:xfrm>
          <a:prstGeom prst="rect">
            <a:avLst/>
          </a:prstGeom>
        </p:spPr>
      </p:pic>
      <p:pic>
        <p:nvPicPr>
          <p:cNvPr id="18" name="Image 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013" y="3233738"/>
            <a:ext cx="1095375" cy="447675"/>
          </a:xfrm>
          <a:prstGeom prst="rect">
            <a:avLst/>
          </a:prstGeom>
        </p:spPr>
      </p:pic>
      <p:sp>
        <p:nvSpPr>
          <p:cNvPr id="19" name="Text 4"/>
          <p:cNvSpPr/>
          <p:nvPr/>
        </p:nvSpPr>
        <p:spPr>
          <a:xfrm>
            <a:off x="2511956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pic>
        <p:nvPicPr>
          <p:cNvPr id="20" name="Image 1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7388" y="1895475"/>
            <a:ext cx="1095375" cy="447675"/>
          </a:xfrm>
          <a:prstGeom prst="rect">
            <a:avLst/>
          </a:prstGeom>
        </p:spPr>
      </p:pic>
      <p:sp>
        <p:nvSpPr>
          <p:cNvPr id="21" name="Text 5"/>
          <p:cNvSpPr/>
          <p:nvPr/>
        </p:nvSpPr>
        <p:spPr>
          <a:xfrm>
            <a:off x="3607331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200" dirty="0"/>
          </a:p>
        </p:txBody>
      </p:sp>
      <p:sp>
        <p:nvSpPr>
          <p:cNvPr id="22" name="Text 6"/>
          <p:cNvSpPr/>
          <p:nvPr/>
        </p:nvSpPr>
        <p:spPr>
          <a:xfrm>
            <a:off x="1416581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Text 7"/>
          <p:cNvSpPr/>
          <p:nvPr/>
        </p:nvSpPr>
        <p:spPr>
          <a:xfrm>
            <a:off x="5798081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200" dirty="0"/>
          </a:p>
        </p:txBody>
      </p:sp>
      <p:sp>
        <p:nvSpPr>
          <p:cNvPr id="24" name="Text 8"/>
          <p:cNvSpPr/>
          <p:nvPr/>
        </p:nvSpPr>
        <p:spPr>
          <a:xfrm>
            <a:off x="2511956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200" dirty="0"/>
          </a:p>
        </p:txBody>
      </p:sp>
      <p:sp>
        <p:nvSpPr>
          <p:cNvPr id="25" name="Text 9"/>
          <p:cNvSpPr/>
          <p:nvPr/>
        </p:nvSpPr>
        <p:spPr>
          <a:xfrm>
            <a:off x="3607331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200" dirty="0"/>
          </a:p>
        </p:txBody>
      </p:sp>
      <p:sp>
        <p:nvSpPr>
          <p:cNvPr id="26" name="Text 10"/>
          <p:cNvSpPr/>
          <p:nvPr/>
        </p:nvSpPr>
        <p:spPr>
          <a:xfrm>
            <a:off x="4702706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150</a:t>
            </a:r>
            <a:endParaRPr lang="en-US" sz="1200" dirty="0"/>
          </a:p>
        </p:txBody>
      </p:sp>
      <p:sp>
        <p:nvSpPr>
          <p:cNvPr id="27" name="Text 11"/>
          <p:cNvSpPr/>
          <p:nvPr/>
        </p:nvSpPr>
        <p:spPr>
          <a:xfrm>
            <a:off x="5798081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pic>
        <p:nvPicPr>
          <p:cNvPr id="28" name="Image 1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763" y="3233738"/>
            <a:ext cx="1095375" cy="447675"/>
          </a:xfrm>
          <a:prstGeom prst="rect">
            <a:avLst/>
          </a:prstGeom>
        </p:spPr>
      </p:pic>
      <p:sp>
        <p:nvSpPr>
          <p:cNvPr id="29" name="Text 12"/>
          <p:cNvSpPr/>
          <p:nvPr/>
        </p:nvSpPr>
        <p:spPr>
          <a:xfrm>
            <a:off x="4702706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</a:t>
            </a:r>
            <a:endParaRPr lang="en-US" sz="1200" dirty="0"/>
          </a:p>
        </p:txBody>
      </p:sp>
      <p:sp>
        <p:nvSpPr>
          <p:cNvPr id="30" name="Text 13"/>
          <p:cNvSpPr/>
          <p:nvPr/>
        </p:nvSpPr>
        <p:spPr>
          <a:xfrm>
            <a:off x="6893456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2%</a:t>
            </a:r>
            <a:endParaRPr lang="en-US" sz="1200" dirty="0"/>
          </a:p>
        </p:txBody>
      </p:sp>
      <p:sp>
        <p:nvSpPr>
          <p:cNvPr id="31" name="Text 14"/>
          <p:cNvSpPr/>
          <p:nvPr/>
        </p:nvSpPr>
        <p:spPr>
          <a:xfrm>
            <a:off x="6893456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1,5%</a:t>
            </a:r>
            <a:endParaRPr lang="en-US" sz="1200" dirty="0"/>
          </a:p>
        </p:txBody>
      </p:sp>
      <p:sp>
        <p:nvSpPr>
          <p:cNvPr id="32" name="Text 15"/>
          <p:cNvSpPr/>
          <p:nvPr/>
        </p:nvSpPr>
        <p:spPr>
          <a:xfrm>
            <a:off x="1416581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56</a:t>
            </a:r>
            <a:endParaRPr lang="en-US" sz="1200" dirty="0"/>
          </a:p>
        </p:txBody>
      </p:sp>
      <p:sp>
        <p:nvSpPr>
          <p:cNvPr id="33" name="Text 16"/>
          <p:cNvSpPr/>
          <p:nvPr/>
        </p:nvSpPr>
        <p:spPr>
          <a:xfrm>
            <a:off x="1416581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sp>
        <p:nvSpPr>
          <p:cNvPr id="34" name="Text 17"/>
          <p:cNvSpPr/>
          <p:nvPr/>
        </p:nvSpPr>
        <p:spPr>
          <a:xfrm>
            <a:off x="2511956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56</a:t>
            </a:r>
            <a:endParaRPr lang="en-US" sz="1200" dirty="0"/>
          </a:p>
        </p:txBody>
      </p:sp>
      <p:sp>
        <p:nvSpPr>
          <p:cNvPr id="35" name="Text 18"/>
          <p:cNvSpPr/>
          <p:nvPr/>
        </p:nvSpPr>
        <p:spPr>
          <a:xfrm>
            <a:off x="2511956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sp>
        <p:nvSpPr>
          <p:cNvPr id="36" name="Text 19"/>
          <p:cNvSpPr/>
          <p:nvPr/>
        </p:nvSpPr>
        <p:spPr>
          <a:xfrm>
            <a:off x="3607331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200" dirty="0"/>
          </a:p>
        </p:txBody>
      </p:sp>
      <p:sp>
        <p:nvSpPr>
          <p:cNvPr id="37" name="Text 20"/>
          <p:cNvSpPr/>
          <p:nvPr/>
        </p:nvSpPr>
        <p:spPr>
          <a:xfrm>
            <a:off x="3607331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200" dirty="0"/>
          </a:p>
        </p:txBody>
      </p:sp>
      <p:sp>
        <p:nvSpPr>
          <p:cNvPr id="38" name="Text 21"/>
          <p:cNvSpPr/>
          <p:nvPr/>
        </p:nvSpPr>
        <p:spPr>
          <a:xfrm>
            <a:off x="5798081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1200" dirty="0"/>
          </a:p>
        </p:txBody>
      </p:sp>
      <p:sp>
        <p:nvSpPr>
          <p:cNvPr id="39" name="Text 22"/>
          <p:cNvSpPr/>
          <p:nvPr/>
        </p:nvSpPr>
        <p:spPr>
          <a:xfrm>
            <a:off x="5798081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sp>
        <p:nvSpPr>
          <p:cNvPr id="40" name="Text 23"/>
          <p:cNvSpPr/>
          <p:nvPr/>
        </p:nvSpPr>
        <p:spPr>
          <a:xfrm>
            <a:off x="4702706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750</a:t>
            </a:r>
            <a:endParaRPr lang="en-US" sz="1200" dirty="0"/>
          </a:p>
        </p:txBody>
      </p:sp>
      <p:sp>
        <p:nvSpPr>
          <p:cNvPr id="41" name="Text 24"/>
          <p:cNvSpPr/>
          <p:nvPr/>
        </p:nvSpPr>
        <p:spPr>
          <a:xfrm>
            <a:off x="4702706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60</a:t>
            </a:r>
            <a:endParaRPr lang="en-US" sz="1200" dirty="0"/>
          </a:p>
        </p:txBody>
      </p:sp>
      <p:sp>
        <p:nvSpPr>
          <p:cNvPr id="42" name="Text 25"/>
          <p:cNvSpPr/>
          <p:nvPr/>
        </p:nvSpPr>
        <p:spPr>
          <a:xfrm>
            <a:off x="6893456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2%</a:t>
            </a:r>
            <a:endParaRPr lang="en-US" sz="1200" dirty="0"/>
          </a:p>
        </p:txBody>
      </p:sp>
      <p:sp>
        <p:nvSpPr>
          <p:cNvPr id="43" name="Text 26"/>
          <p:cNvSpPr/>
          <p:nvPr/>
        </p:nvSpPr>
        <p:spPr>
          <a:xfrm>
            <a:off x="6893456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0,60%</a:t>
            </a:r>
            <a:endParaRPr lang="en-US" sz="1200" dirty="0"/>
          </a:p>
        </p:txBody>
      </p:sp>
      <p:sp>
        <p:nvSpPr>
          <p:cNvPr id="44" name="Text 27"/>
          <p:cNvSpPr/>
          <p:nvPr/>
        </p:nvSpPr>
        <p:spPr>
          <a:xfrm>
            <a:off x="714374" y="1657350"/>
            <a:ext cx="7334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</a:t>
            </a:r>
            <a:endParaRPr lang="en-US" sz="900" dirty="0"/>
          </a:p>
        </p:txBody>
      </p:sp>
      <p:sp>
        <p:nvSpPr>
          <p:cNvPr id="45" name="Text 28"/>
          <p:cNvSpPr/>
          <p:nvPr/>
        </p:nvSpPr>
        <p:spPr>
          <a:xfrm>
            <a:off x="1323974" y="1657350"/>
            <a:ext cx="1281112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Qui. ullamco</a:t>
            </a:r>
            <a:endParaRPr lang="en-US" sz="900" dirty="0"/>
          </a:p>
        </p:txBody>
      </p:sp>
      <p:sp>
        <p:nvSpPr>
          <p:cNvPr id="46" name="Text 29"/>
          <p:cNvSpPr/>
          <p:nvPr/>
        </p:nvSpPr>
        <p:spPr>
          <a:xfrm>
            <a:off x="2409824" y="1657350"/>
            <a:ext cx="13049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Aut. faucibus</a:t>
            </a:r>
            <a:endParaRPr lang="en-US" sz="900" dirty="0"/>
          </a:p>
        </p:txBody>
      </p:sp>
      <p:pic>
        <p:nvPicPr>
          <p:cNvPr id="47" name="Image 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763" y="2547938"/>
            <a:ext cx="85725" cy="52388"/>
          </a:xfrm>
          <a:prstGeom prst="rect">
            <a:avLst/>
          </a:prstGeom>
        </p:spPr>
      </p:pic>
      <p:sp>
        <p:nvSpPr>
          <p:cNvPr id="48" name="Text 30"/>
          <p:cNvSpPr/>
          <p:nvPr/>
        </p:nvSpPr>
        <p:spPr>
          <a:xfrm>
            <a:off x="3438524" y="1657350"/>
            <a:ext cx="1423988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</a:t>
            </a:r>
            <a:endParaRPr lang="en-US" sz="900" dirty="0"/>
          </a:p>
        </p:txBody>
      </p:sp>
      <p:pic>
        <p:nvPicPr>
          <p:cNvPr id="49" name="Image 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4138" y="2547938"/>
            <a:ext cx="85725" cy="52388"/>
          </a:xfrm>
          <a:prstGeom prst="rect">
            <a:avLst/>
          </a:prstGeom>
        </p:spPr>
      </p:pic>
      <p:sp>
        <p:nvSpPr>
          <p:cNvPr id="50" name="Text 31"/>
          <p:cNvSpPr/>
          <p:nvPr/>
        </p:nvSpPr>
        <p:spPr>
          <a:xfrm>
            <a:off x="4595812" y="1657350"/>
            <a:ext cx="13144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0D0D0D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Dignissimos</a:t>
            </a:r>
            <a:endParaRPr lang="en-US" sz="900" dirty="0"/>
          </a:p>
        </p:txBody>
      </p:sp>
      <p:pic>
        <p:nvPicPr>
          <p:cNvPr id="51" name="Image 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263" y="2547938"/>
            <a:ext cx="85725" cy="52388"/>
          </a:xfrm>
          <a:prstGeom prst="rect">
            <a:avLst/>
          </a:prstGeom>
        </p:spPr>
      </p:pic>
      <p:sp>
        <p:nvSpPr>
          <p:cNvPr id="52" name="Text 32"/>
          <p:cNvSpPr/>
          <p:nvPr/>
        </p:nvSpPr>
        <p:spPr>
          <a:xfrm>
            <a:off x="5648324" y="1657350"/>
            <a:ext cx="140017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0D0D0D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</a:t>
            </a:r>
            <a:endParaRPr lang="en-US" sz="900" dirty="0"/>
          </a:p>
        </p:txBody>
      </p:sp>
      <p:pic>
        <p:nvPicPr>
          <p:cNvPr id="53" name="Image 1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763" y="2990850"/>
            <a:ext cx="85725" cy="52388"/>
          </a:xfrm>
          <a:prstGeom prst="rect">
            <a:avLst/>
          </a:prstGeom>
        </p:spPr>
      </p:pic>
      <p:pic>
        <p:nvPicPr>
          <p:cNvPr id="54" name="Image 1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4138" y="2990850"/>
            <a:ext cx="85725" cy="52388"/>
          </a:xfrm>
          <a:prstGeom prst="rect">
            <a:avLst/>
          </a:prstGeom>
        </p:spPr>
      </p:pic>
      <p:sp>
        <p:nvSpPr>
          <p:cNvPr id="55" name="Text 33"/>
          <p:cNvSpPr/>
          <p:nvPr/>
        </p:nvSpPr>
        <p:spPr>
          <a:xfrm>
            <a:off x="7115174" y="1657350"/>
            <a:ext cx="642938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</a:t>
            </a:r>
            <a:endParaRPr lang="en-US" sz="900" dirty="0"/>
          </a:p>
        </p:txBody>
      </p:sp>
      <p:pic>
        <p:nvPicPr>
          <p:cNvPr id="56" name="Image 2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263" y="2990850"/>
            <a:ext cx="85725" cy="52388"/>
          </a:xfrm>
          <a:prstGeom prst="rect">
            <a:avLst/>
          </a:prstGeom>
        </p:spPr>
      </p:pic>
      <p:pic>
        <p:nvPicPr>
          <p:cNvPr id="57" name="Image 2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888" y="2547938"/>
            <a:ext cx="85725" cy="52388"/>
          </a:xfrm>
          <a:prstGeom prst="rect">
            <a:avLst/>
          </a:prstGeom>
        </p:spPr>
      </p:pic>
      <p:pic>
        <p:nvPicPr>
          <p:cNvPr id="58" name="Image 2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925" y="1895475"/>
            <a:ext cx="7434263" cy="3175"/>
          </a:xfrm>
          <a:prstGeom prst="rect">
            <a:avLst/>
          </a:prstGeom>
        </p:spPr>
      </p:pic>
      <p:pic>
        <p:nvPicPr>
          <p:cNvPr id="59" name="Image 2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888" y="2990850"/>
            <a:ext cx="85725" cy="52388"/>
          </a:xfrm>
          <a:prstGeom prst="rect">
            <a:avLst/>
          </a:prstGeom>
        </p:spPr>
      </p:pic>
      <p:pic>
        <p:nvPicPr>
          <p:cNvPr id="60" name="Image 2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5638" y="2547938"/>
            <a:ext cx="85725" cy="52388"/>
          </a:xfrm>
          <a:prstGeom prst="rect">
            <a:avLst/>
          </a:prstGeom>
        </p:spPr>
      </p:pic>
      <p:pic>
        <p:nvPicPr>
          <p:cNvPr id="61" name="Image 2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5638" y="2990850"/>
            <a:ext cx="85725" cy="52388"/>
          </a:xfrm>
          <a:prstGeom prst="rect">
            <a:avLst/>
          </a:prstGeom>
        </p:spPr>
      </p:pic>
      <p:pic>
        <p:nvPicPr>
          <p:cNvPr id="62" name="Image 2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5888" y="1628775"/>
            <a:ext cx="3172" cy="1166813"/>
          </a:xfrm>
          <a:prstGeom prst="rect">
            <a:avLst/>
          </a:prstGeom>
        </p:spPr>
      </p:pic>
      <p:sp>
        <p:nvSpPr>
          <p:cNvPr id="63" name="Text 34"/>
          <p:cNvSpPr/>
          <p:nvPr/>
        </p:nvSpPr>
        <p:spPr>
          <a:xfrm>
            <a:off x="385763" y="609600"/>
            <a:ext cx="6310313" cy="4667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657"/>
              </a:lnSpc>
              <a:buNone/>
            </a:pPr>
            <a:r>
              <a:rPr lang="en-US" sz="30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Enim i veniam dis porro</a:t>
            </a:r>
            <a:endParaRPr lang="en-US" sz="3000" dirty="0"/>
          </a:p>
        </p:txBody>
      </p:sp>
      <p:pic>
        <p:nvPicPr>
          <p:cNvPr id="64" name="Image 2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763" y="2100263"/>
            <a:ext cx="85725" cy="52388"/>
          </a:xfrm>
          <a:prstGeom prst="rect">
            <a:avLst/>
          </a:prstGeom>
        </p:spPr>
      </p:pic>
      <p:pic>
        <p:nvPicPr>
          <p:cNvPr id="65" name="Image 2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763" y="3438525"/>
            <a:ext cx="85725" cy="52388"/>
          </a:xfrm>
          <a:prstGeom prst="rect">
            <a:avLst/>
          </a:prstGeom>
        </p:spPr>
      </p:pic>
      <p:pic>
        <p:nvPicPr>
          <p:cNvPr id="66" name="Image 2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4138" y="2100263"/>
            <a:ext cx="85725" cy="52388"/>
          </a:xfrm>
          <a:prstGeom prst="rect">
            <a:avLst/>
          </a:prstGeom>
        </p:spPr>
      </p:pic>
      <p:pic>
        <p:nvPicPr>
          <p:cNvPr id="67" name="Image 3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4138" y="3438525"/>
            <a:ext cx="85725" cy="52388"/>
          </a:xfrm>
          <a:prstGeom prst="rect">
            <a:avLst/>
          </a:prstGeom>
        </p:spPr>
      </p:pic>
      <p:pic>
        <p:nvPicPr>
          <p:cNvPr id="68" name="Image 3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263" y="2100263"/>
            <a:ext cx="85725" cy="52388"/>
          </a:xfrm>
          <a:prstGeom prst="rect">
            <a:avLst/>
          </a:prstGeom>
        </p:spPr>
      </p:pic>
      <p:pic>
        <p:nvPicPr>
          <p:cNvPr id="69" name="Image 3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263" y="3438525"/>
            <a:ext cx="85725" cy="52388"/>
          </a:xfrm>
          <a:prstGeom prst="rect">
            <a:avLst/>
          </a:prstGeom>
        </p:spPr>
      </p:pic>
      <p:pic>
        <p:nvPicPr>
          <p:cNvPr id="70" name="Image 3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888" y="2100263"/>
            <a:ext cx="85725" cy="52388"/>
          </a:xfrm>
          <a:prstGeom prst="rect">
            <a:avLst/>
          </a:prstGeom>
        </p:spPr>
      </p:pic>
      <p:pic>
        <p:nvPicPr>
          <p:cNvPr id="71" name="Image 3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888" y="3438525"/>
            <a:ext cx="85725" cy="52388"/>
          </a:xfrm>
          <a:prstGeom prst="rect">
            <a:avLst/>
          </a:prstGeom>
        </p:spPr>
      </p:pic>
      <p:pic>
        <p:nvPicPr>
          <p:cNvPr id="72" name="Image 3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5638" y="2100263"/>
            <a:ext cx="85725" cy="52388"/>
          </a:xfrm>
          <a:prstGeom prst="rect">
            <a:avLst/>
          </a:prstGeom>
        </p:spPr>
      </p:pic>
      <p:pic>
        <p:nvPicPr>
          <p:cNvPr id="73" name="Image 3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5638" y="3438525"/>
            <a:ext cx="85725" cy="52388"/>
          </a:xfrm>
          <a:prstGeom prst="rect">
            <a:avLst/>
          </a:prstGeom>
        </p:spPr>
      </p:pic>
      <p:sp>
        <p:nvSpPr>
          <p:cNvPr id="74" name="Text 35"/>
          <p:cNvSpPr/>
          <p:nvPr/>
        </p:nvSpPr>
        <p:spPr>
          <a:xfrm>
            <a:off x="4589345" y="4214813"/>
            <a:ext cx="1352550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60"/>
              </a:lnSpc>
              <a:buNone/>
            </a:pPr>
            <a:r>
              <a:rPr lang="en-US" sz="2674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1.060</a:t>
            </a:r>
            <a:endParaRPr lang="en-US" sz="2674" dirty="0"/>
          </a:p>
        </p:txBody>
      </p:sp>
      <p:sp>
        <p:nvSpPr>
          <p:cNvPr id="75" name="Text 36"/>
          <p:cNvSpPr/>
          <p:nvPr/>
        </p:nvSpPr>
        <p:spPr>
          <a:xfrm>
            <a:off x="7046795" y="4214813"/>
            <a:ext cx="790575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60"/>
              </a:lnSpc>
              <a:buNone/>
            </a:pPr>
            <a:r>
              <a:rPr lang="en-US" sz="2674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</a:t>
            </a:r>
            <a:endParaRPr lang="en-US" sz="2674" dirty="0"/>
          </a:p>
        </p:txBody>
      </p:sp>
      <p:sp>
        <p:nvSpPr>
          <p:cNvPr id="76" name="Text 37"/>
          <p:cNvSpPr/>
          <p:nvPr/>
        </p:nvSpPr>
        <p:spPr>
          <a:xfrm>
            <a:off x="4570295" y="4081463"/>
            <a:ext cx="2605088" cy="1619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12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Ullam scelerisque aut per</a:t>
            </a:r>
            <a:endParaRPr lang="en-US" sz="1200" dirty="0"/>
          </a:p>
        </p:txBody>
      </p:sp>
      <p:sp>
        <p:nvSpPr>
          <p:cNvPr id="77" name="Text 38"/>
          <p:cNvSpPr/>
          <p:nvPr/>
        </p:nvSpPr>
        <p:spPr>
          <a:xfrm>
            <a:off x="7027745" y="4081463"/>
            <a:ext cx="2076450" cy="1619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12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 labore et dolore</a:t>
            </a:r>
            <a:endParaRPr lang="en-US" sz="1200" dirty="0"/>
          </a:p>
        </p:txBody>
      </p:sp>
      <p:pic>
        <p:nvPicPr>
          <p:cNvPr id="78" name="Image 3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0829" y="1952625"/>
            <a:ext cx="319903" cy="319901"/>
          </a:xfrm>
          <a:prstGeom prst="rect">
            <a:avLst/>
          </a:prstGeom>
        </p:spPr>
      </p:pic>
      <p:pic>
        <p:nvPicPr>
          <p:cNvPr id="79" name="Image 3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8735" y="3305175"/>
            <a:ext cx="308874" cy="308870"/>
          </a:xfrm>
          <a:prstGeom prst="rect">
            <a:avLst/>
          </a:prstGeom>
        </p:spPr>
      </p:pic>
      <p:pic>
        <p:nvPicPr>
          <p:cNvPr id="80" name="Image 3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2688" y="2395538"/>
            <a:ext cx="300600" cy="300597"/>
          </a:xfrm>
          <a:prstGeom prst="rect">
            <a:avLst/>
          </a:prstGeom>
        </p:spPr>
      </p:pic>
      <p:pic>
        <p:nvPicPr>
          <p:cNvPr id="81" name="Image 4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1063" y="2824163"/>
            <a:ext cx="361271" cy="3612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7650"/>
            <a:ext cx="5706711" cy="323575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0050" y="3260763"/>
            <a:ext cx="1785938" cy="2809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194"/>
              </a:lnSpc>
              <a:buNone/>
            </a:pPr>
            <a:r>
              <a:rPr lang="en-US" sz="18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Aspernatur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400050" y="1881187"/>
            <a:ext cx="2452688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 amet consectetur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00050" y="3522701"/>
            <a:ext cx="8696325" cy="2095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646"/>
              </a:lnSpc>
              <a:buNone/>
            </a:pPr>
            <a:r>
              <a:rPr lang="en-US" sz="1350" b="1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Faucibus phasellus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14338" y="3822738"/>
            <a:ext cx="5495925" cy="571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25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 dis facilisi aut dolore repudiandae (necessitatibus, o, Ut labore et dolore), aut adipisici o finibus quibus dis e enim condimentum (12 adipiscing) a nostrud si voluptatem quisque i dis esse pretium.</a:t>
            </a:r>
            <a:endParaRPr lang="en-US" sz="1125" dirty="0"/>
          </a:p>
        </p:txBody>
      </p:sp>
      <p:sp>
        <p:nvSpPr>
          <p:cNvPr id="7" name="Text 4"/>
          <p:cNvSpPr/>
          <p:nvPr/>
        </p:nvSpPr>
        <p:spPr>
          <a:xfrm>
            <a:off x="402357" y="2169319"/>
            <a:ext cx="3162110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Nullam si aliqua ex sit nostrud eleifend vel volutpat a occaecat i mi via volutpat quod eu iaculis i adipiscing.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00050" y="723900"/>
            <a:ext cx="5010150" cy="895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525"/>
              </a:lnSpc>
              <a:buNone/>
            </a:pPr>
            <a:r>
              <a:rPr lang="en-US" sz="30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Volutpat sed fuisset a felis ut sollicitudin</a:t>
            </a:r>
            <a:endParaRPr lang="en-US" sz="30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681" y="3171825"/>
            <a:ext cx="135731" cy="135731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0681" y="3293269"/>
            <a:ext cx="7144" cy="7144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9263" y="3193256"/>
            <a:ext cx="35719" cy="50006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4975" y="3193256"/>
            <a:ext cx="7144" cy="7144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 rot="5400000">
            <a:off x="-2288203" y="1278730"/>
            <a:ext cx="4812507" cy="14382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5651"/>
              </a:lnSpc>
              <a:buNone/>
            </a:pPr>
            <a:r>
              <a:rPr lang="en-US" sz="4636" b="1" dirty="0" err="1">
                <a:solidFill>
                  <a:srgbClr val="398CC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Suspendi</a:t>
            </a:r>
            <a:endParaRPr lang="en-US" sz="4636" dirty="0">
              <a:solidFill>
                <a:srgbClr val="398CC5"/>
              </a:solidFill>
            </a:endParaRPr>
          </a:p>
        </p:txBody>
      </p:sp>
      <p:sp>
        <p:nvSpPr>
          <p:cNvPr id="14" name="Text 7"/>
          <p:cNvSpPr/>
          <p:nvPr/>
        </p:nvSpPr>
        <p:spPr>
          <a:xfrm>
            <a:off x="397818" y="328613"/>
            <a:ext cx="2571750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Dolorem aliquid ex voluptatum i</a:t>
            </a:r>
            <a:endParaRPr lang="en-US" sz="854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3888" y="-78588"/>
            <a:ext cx="619125" cy="814402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9649" y="509111"/>
            <a:ext cx="12855" cy="12859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1058" y="341947"/>
            <a:ext cx="321469" cy="270034"/>
          </a:xfrm>
          <a:prstGeom prst="rect">
            <a:avLst/>
          </a:prstGeom>
        </p:spPr>
      </p:pic>
      <p:pic>
        <p:nvPicPr>
          <p:cNvPr id="1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43900" y="213360"/>
            <a:ext cx="270030" cy="321469"/>
          </a:xfrm>
          <a:prstGeom prst="rect">
            <a:avLst/>
          </a:prstGeom>
        </p:spPr>
      </p:pic>
      <p:pic>
        <p:nvPicPr>
          <p:cNvPr id="19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9628" y="174783"/>
            <a:ext cx="398618" cy="398621"/>
          </a:xfrm>
          <a:prstGeom prst="rect">
            <a:avLst/>
          </a:prstGeom>
        </p:spPr>
      </p:pic>
      <p:pic>
        <p:nvPicPr>
          <p:cNvPr id="20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95339" y="534829"/>
            <a:ext cx="12855" cy="25717"/>
          </a:xfrm>
          <a:prstGeom prst="rect">
            <a:avLst/>
          </a:prstGeom>
        </p:spPr>
      </p:pic>
      <p:sp>
        <p:nvSpPr>
          <p:cNvPr id="21" name="Text 8"/>
          <p:cNvSpPr/>
          <p:nvPr/>
        </p:nvSpPr>
        <p:spPr>
          <a:xfrm>
            <a:off x="8377238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600" dirty="0"/>
          </a:p>
        </p:txBody>
      </p:sp>
      <p:pic>
        <p:nvPicPr>
          <p:cNvPr id="22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23" name="Shape 9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2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09800" y="3484601"/>
            <a:ext cx="280988" cy="280988"/>
          </a:xfrm>
          <a:prstGeom prst="rect">
            <a:avLst/>
          </a:prstGeom>
        </p:spPr>
      </p:pic>
      <p:pic>
        <p:nvPicPr>
          <p:cNvPr id="2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82747" y="190500"/>
            <a:ext cx="1503862" cy="2676623"/>
          </a:xfrm>
          <a:prstGeom prst="rect">
            <a:avLst/>
          </a:prstGeom>
        </p:spPr>
      </p:pic>
      <p:pic>
        <p:nvPicPr>
          <p:cNvPr id="2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89696" y="720739"/>
            <a:ext cx="31189" cy="262000"/>
          </a:xfrm>
          <a:prstGeom prst="rect">
            <a:avLst/>
          </a:prstGeom>
        </p:spPr>
      </p:pic>
      <p:pic>
        <p:nvPicPr>
          <p:cNvPr id="27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44984" y="661477"/>
            <a:ext cx="43662" cy="168429"/>
          </a:xfrm>
          <a:prstGeom prst="rect">
            <a:avLst/>
          </a:prstGeom>
        </p:spPr>
      </p:pic>
      <p:pic>
        <p:nvPicPr>
          <p:cNvPr id="28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44984" y="867335"/>
            <a:ext cx="43662" cy="171548"/>
          </a:xfrm>
          <a:prstGeom prst="rect">
            <a:avLst/>
          </a:prstGeom>
        </p:spPr>
      </p:pic>
      <p:pic>
        <p:nvPicPr>
          <p:cNvPr id="29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51216" y="489929"/>
            <a:ext cx="31189" cy="102929"/>
          </a:xfrm>
          <a:prstGeom prst="rect">
            <a:avLst/>
          </a:prstGeom>
        </p:spPr>
      </p:pic>
      <p:pic>
        <p:nvPicPr>
          <p:cNvPr id="30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87545" y="190500"/>
            <a:ext cx="1503862" cy="2676623"/>
          </a:xfrm>
          <a:prstGeom prst="rect">
            <a:avLst/>
          </a:prstGeom>
        </p:spPr>
      </p:pic>
      <p:pic>
        <p:nvPicPr>
          <p:cNvPr id="31" name="Image 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94485" y="720739"/>
            <a:ext cx="31189" cy="262000"/>
          </a:xfrm>
          <a:prstGeom prst="rect">
            <a:avLst/>
          </a:prstGeom>
        </p:spPr>
      </p:pic>
      <p:pic>
        <p:nvPicPr>
          <p:cNvPr id="32" name="Image 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59150" y="661477"/>
            <a:ext cx="43662" cy="168429"/>
          </a:xfrm>
          <a:prstGeom prst="rect">
            <a:avLst/>
          </a:prstGeom>
        </p:spPr>
      </p:pic>
      <p:pic>
        <p:nvPicPr>
          <p:cNvPr id="33" name="Image 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59150" y="867335"/>
            <a:ext cx="43662" cy="171548"/>
          </a:xfrm>
          <a:prstGeom prst="rect">
            <a:avLst/>
          </a:prstGeom>
        </p:spPr>
      </p:pic>
      <p:pic>
        <p:nvPicPr>
          <p:cNvPr id="34" name="Image 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65382" y="489929"/>
            <a:ext cx="31189" cy="102929"/>
          </a:xfrm>
          <a:prstGeom prst="rect">
            <a:avLst/>
          </a:prstGeom>
        </p:spPr>
      </p:pic>
      <p:pic>
        <p:nvPicPr>
          <p:cNvPr id="35" name="Image 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99717" y="2652614"/>
            <a:ext cx="1503862" cy="2586136"/>
          </a:xfrm>
          <a:prstGeom prst="rect">
            <a:avLst/>
          </a:prstGeom>
        </p:spPr>
      </p:pic>
      <p:pic>
        <p:nvPicPr>
          <p:cNvPr id="36" name="Image 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06666" y="3182853"/>
            <a:ext cx="31189" cy="262001"/>
          </a:xfrm>
          <a:prstGeom prst="rect">
            <a:avLst/>
          </a:prstGeom>
        </p:spPr>
      </p:pic>
      <p:pic>
        <p:nvPicPr>
          <p:cNvPr id="37" name="Image 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74795" y="3123591"/>
            <a:ext cx="43662" cy="168429"/>
          </a:xfrm>
          <a:prstGeom prst="rect">
            <a:avLst/>
          </a:prstGeom>
        </p:spPr>
      </p:pic>
      <p:pic>
        <p:nvPicPr>
          <p:cNvPr id="38" name="Image 2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74795" y="3329449"/>
            <a:ext cx="43662" cy="171548"/>
          </a:xfrm>
          <a:prstGeom prst="rect">
            <a:avLst/>
          </a:prstGeom>
        </p:spPr>
      </p:pic>
      <p:pic>
        <p:nvPicPr>
          <p:cNvPr id="39" name="Image 2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81027" y="2952043"/>
            <a:ext cx="31189" cy="102929"/>
          </a:xfrm>
          <a:prstGeom prst="rect">
            <a:avLst/>
          </a:prstGeom>
        </p:spPr>
      </p:pic>
      <p:pic>
        <p:nvPicPr>
          <p:cNvPr id="40" name="Image 2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04515" y="2652614"/>
            <a:ext cx="1503862" cy="2586136"/>
          </a:xfrm>
          <a:prstGeom prst="rect">
            <a:avLst/>
          </a:prstGeom>
        </p:spPr>
      </p:pic>
      <p:pic>
        <p:nvPicPr>
          <p:cNvPr id="41" name="Image 2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11455" y="3182853"/>
            <a:ext cx="31189" cy="262001"/>
          </a:xfrm>
          <a:prstGeom prst="rect">
            <a:avLst/>
          </a:prstGeom>
        </p:spPr>
      </p:pic>
      <p:pic>
        <p:nvPicPr>
          <p:cNvPr id="42" name="Image 3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76120" y="3123591"/>
            <a:ext cx="43662" cy="168429"/>
          </a:xfrm>
          <a:prstGeom prst="rect">
            <a:avLst/>
          </a:prstGeom>
        </p:spPr>
      </p:pic>
      <p:pic>
        <p:nvPicPr>
          <p:cNvPr id="43" name="Image 3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76120" y="3329449"/>
            <a:ext cx="43662" cy="171548"/>
          </a:xfrm>
          <a:prstGeom prst="rect">
            <a:avLst/>
          </a:prstGeom>
        </p:spPr>
      </p:pic>
      <p:pic>
        <p:nvPicPr>
          <p:cNvPr id="44" name="Image 3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82352" y="2952043"/>
            <a:ext cx="31189" cy="1029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773" y="-4762"/>
            <a:ext cx="2486025" cy="25669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94634" y="-357188"/>
            <a:ext cx="2152650" cy="15382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94"/>
              </a:lnSpc>
              <a:buNone/>
            </a:pPr>
            <a:r>
              <a:rPr lang="en-US" sz="9922" b="1" dirty="0">
                <a:solidFill>
                  <a:srgbClr val="398CC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9922" dirty="0">
              <a:solidFill>
                <a:srgbClr val="398CC5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0362" y="2472267"/>
            <a:ext cx="2433638" cy="267123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301533" y="742950"/>
            <a:ext cx="2404690" cy="16335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Voluptate </a:t>
            </a:r>
            <a:r>
              <a:rPr lang="en-US" sz="1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efficitur te animi quisque do dignissimos (750) a in reprehenderit (15), maecenas ipsum eget mi minim quo minim lorem ipsum finibus.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361950" y="1181100"/>
            <a:ext cx="3705225" cy="952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6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 neque ubi adipisicing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3538537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152400" y="4676775"/>
            <a:ext cx="3976687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0" name="Text 5"/>
          <p:cNvSpPr/>
          <p:nvPr/>
        </p:nvSpPr>
        <p:spPr>
          <a:xfrm>
            <a:off x="397818" y="328613"/>
            <a:ext cx="2595563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Aliquip aliquam ad voluptatem a</a:t>
            </a:r>
            <a:endParaRPr lang="en-US" sz="854" dirty="0"/>
          </a:p>
        </p:txBody>
      </p:sp>
      <p:sp>
        <p:nvSpPr>
          <p:cNvPr id="11" name="Text 6"/>
          <p:cNvSpPr/>
          <p:nvPr/>
        </p:nvSpPr>
        <p:spPr>
          <a:xfrm>
            <a:off x="6524001" y="2145508"/>
            <a:ext cx="2147887" cy="15382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94"/>
              </a:lnSpc>
              <a:buNone/>
            </a:pPr>
            <a:r>
              <a:rPr lang="en-US" sz="9922" b="1" dirty="0">
                <a:solidFill>
                  <a:srgbClr val="398CC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9922" dirty="0">
              <a:solidFill>
                <a:srgbClr val="398CC5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6805611" y="3427148"/>
            <a:ext cx="2168091" cy="15163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 i officiis hendrerit </a:t>
            </a:r>
            <a:r>
              <a:rPr lang="en-US" sz="1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aenean id nostrud o a dignissim, parturient ubi in pulvinar lobortis at non finibus.</a:t>
            </a:r>
            <a:endParaRPr lang="en-US" sz="15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0362" y="-5454"/>
            <a:ext cx="2433265" cy="2569011"/>
          </a:xfrm>
          <a:prstGeom prst="rect">
            <a:avLst/>
          </a:prstGeom>
        </p:spPr>
      </p:pic>
      <p:pic>
        <p:nvPicPr>
          <p:cNvPr id="18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400" y="2566988"/>
            <a:ext cx="2461962" cy="257651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6739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97818" y="328613"/>
            <a:ext cx="250507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Quaerat gravida at adipiscing e</a:t>
            </a:r>
            <a:endParaRPr lang="en-US" sz="854" dirty="0"/>
          </a:p>
        </p:txBody>
      </p:sp>
      <p:sp>
        <p:nvSpPr>
          <p:cNvPr id="6" name="Text 2"/>
          <p:cNvSpPr/>
          <p:nvPr/>
        </p:nvSpPr>
        <p:spPr>
          <a:xfrm>
            <a:off x="1223963" y="1609725"/>
            <a:ext cx="49149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Efficitur</a:t>
            </a:r>
            <a:endParaRPr lang="en-US" sz="4500" dirty="0"/>
          </a:p>
        </p:txBody>
      </p:sp>
      <p:sp>
        <p:nvSpPr>
          <p:cNvPr id="7" name="Text 3"/>
          <p:cNvSpPr/>
          <p:nvPr/>
        </p:nvSpPr>
        <p:spPr>
          <a:xfrm>
            <a:off x="1281113" y="2295525"/>
            <a:ext cx="4514850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85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 LABORE ET DOLOREÁAENEAN</a:t>
            </a:r>
            <a:endParaRPr lang="en-US" sz="1785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613" y="-114300"/>
            <a:ext cx="2790825" cy="359344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81113" y="2571750"/>
            <a:ext cx="5838825" cy="2095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646"/>
              </a:lnSpc>
              <a:buNone/>
            </a:pPr>
            <a:r>
              <a:rPr lang="en-US" sz="13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Maximus 30 quis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13" y="1647825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7818" y="292894"/>
            <a:ext cx="1171575" cy="7143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38"/>
              </a:lnSpc>
              <a:buNone/>
            </a:pPr>
            <a:r>
              <a:rPr lang="en-US" sz="1013" b="1" dirty="0">
                <a:solidFill>
                  <a:srgbClr val="000000">
                    <a:alpha val="99000"/>
                  </a:srgbClr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Create.</a:t>
            </a:r>
            <a:endParaRPr lang="en-US" sz="1013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300788" cy="4595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424113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Finibus aliquid in parturient a</a:t>
            </a:r>
            <a:endParaRPr lang="en-US" sz="854" dirty="0"/>
          </a:p>
        </p:txBody>
      </p:sp>
      <p:sp>
        <p:nvSpPr>
          <p:cNvPr id="5" name="Text 2"/>
          <p:cNvSpPr/>
          <p:nvPr/>
        </p:nvSpPr>
        <p:spPr>
          <a:xfrm>
            <a:off x="2862264" y="1495425"/>
            <a:ext cx="3269030" cy="976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 te feugiat consectetur autem parturient (55,8%) adipiscing elit (44,2%), eu nam fugiat no tempor eiusmod a i quoá no si phasellus aenean no et cillum.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862263" y="2738438"/>
            <a:ext cx="3269031" cy="5857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aliquam eos minim consequatur est ubi reprehenderit sit no ipsum (voluptatibus), lorem ipsum dolor: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378179" y="2552700"/>
            <a:ext cx="2631068" cy="1628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16"/>
              </a:lnSpc>
              <a:buNone/>
            </a:pPr>
            <a:r>
              <a:rPr lang="en-US" sz="1125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Iste sed in tempus et porttitor ex vel eget quisque o quidem felis a per dis vero expedita te cupiditate, ubi morbi ut voluptate sit voluptate. </a:t>
            </a:r>
            <a:r>
              <a:rPr lang="en-US" sz="1125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Suspendisse, sed adipiscing finibus e eos rerum efficitur in quo vestibulum sollicitudin ut posuere nullam via esse.</a:t>
            </a:r>
            <a:endParaRPr lang="en-US" sz="1125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888" y="1252538"/>
            <a:ext cx="555882" cy="35339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390122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83" y="695325"/>
            <a:ext cx="2161124" cy="4018652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5608" y="1613278"/>
            <a:ext cx="48369" cy="416008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128" y="1516532"/>
            <a:ext cx="67726" cy="270889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128" y="1845469"/>
            <a:ext cx="67726" cy="270889"/>
          </a:xfrm>
          <a:prstGeom prst="rect">
            <a:avLst/>
          </a:prstGeom>
        </p:spPr>
      </p:pic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801" y="1245643"/>
            <a:ext cx="48369" cy="164468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2862263" y="719138"/>
            <a:ext cx="1443038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1.109</a:t>
            </a:r>
            <a:endParaRPr lang="en-US" sz="3300" dirty="0"/>
          </a:p>
        </p:txBody>
      </p:sp>
      <p:sp>
        <p:nvSpPr>
          <p:cNvPr id="20" name="Text 8"/>
          <p:cNvSpPr/>
          <p:nvPr/>
        </p:nvSpPr>
        <p:spPr>
          <a:xfrm>
            <a:off x="2862263" y="1228725"/>
            <a:ext cx="3548063" cy="1619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exercitationem</a:t>
            </a:r>
            <a:endParaRPr lang="en-US" sz="1200" dirty="0"/>
          </a:p>
        </p:txBody>
      </p:sp>
      <p:sp>
        <p:nvSpPr>
          <p:cNvPr id="21" name="Text 9"/>
          <p:cNvSpPr/>
          <p:nvPr/>
        </p:nvSpPr>
        <p:spPr>
          <a:xfrm>
            <a:off x="2862263" y="3343275"/>
            <a:ext cx="1747838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90,9%</a:t>
            </a:r>
            <a:endParaRPr lang="en-US" sz="3300" dirty="0"/>
          </a:p>
        </p:txBody>
      </p:sp>
      <p:sp>
        <p:nvSpPr>
          <p:cNvPr id="22" name="Text 10"/>
          <p:cNvSpPr/>
          <p:nvPr/>
        </p:nvSpPr>
        <p:spPr>
          <a:xfrm>
            <a:off x="2862263" y="3810000"/>
            <a:ext cx="3548063" cy="1952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leo adipiscing elit.</a:t>
            </a:r>
            <a:endParaRPr lang="en-US" sz="1200" dirty="0"/>
          </a:p>
        </p:txBody>
      </p:sp>
      <p:sp>
        <p:nvSpPr>
          <p:cNvPr id="23" name="Text 11"/>
          <p:cNvSpPr/>
          <p:nvPr/>
        </p:nvSpPr>
        <p:spPr>
          <a:xfrm>
            <a:off x="6378178" y="461963"/>
            <a:ext cx="2871788" cy="2095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646"/>
              </a:lnSpc>
              <a:buNone/>
            </a:pPr>
            <a:r>
              <a:rPr lang="en-US" sz="1350" b="1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Cupiditate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7818" y="292894"/>
            <a:ext cx="1171575" cy="7143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38"/>
              </a:lnSpc>
              <a:buNone/>
            </a:pPr>
            <a:r>
              <a:rPr lang="en-US" sz="1013" b="1" dirty="0">
                <a:solidFill>
                  <a:srgbClr val="000000">
                    <a:alpha val="99000"/>
                  </a:srgbClr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Create.</a:t>
            </a:r>
            <a:endParaRPr lang="en-US" sz="1013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300788" cy="4595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566988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Quisque aliquip in laudantium a</a:t>
            </a:r>
            <a:endParaRPr lang="en-US" sz="854" dirty="0"/>
          </a:p>
        </p:txBody>
      </p:sp>
      <p:sp>
        <p:nvSpPr>
          <p:cNvPr id="5" name="Text 2"/>
          <p:cNvSpPr/>
          <p:nvPr/>
        </p:nvSpPr>
        <p:spPr>
          <a:xfrm>
            <a:off x="2862263" y="1990725"/>
            <a:ext cx="3548063" cy="3905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Suspendisse i nam quae faucibus quo voluptatem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862263" y="3114675"/>
            <a:ext cx="3548063" cy="3905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Ullamcorper e nam nunc occaecat leo laudantium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453188" y="3443288"/>
            <a:ext cx="2380505" cy="5857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Mihi dignissimos si adipiscing sollicitudin consectetur ut noster non deserunt.</a:t>
            </a:r>
            <a:endParaRPr lang="en-US" sz="1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975" y="1676400"/>
            <a:ext cx="714375" cy="45243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83" y="695325"/>
            <a:ext cx="2161124" cy="4018652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7648" y="1523878"/>
            <a:ext cx="48369" cy="416008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168" y="1427132"/>
            <a:ext cx="67726" cy="270889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168" y="1756069"/>
            <a:ext cx="67726" cy="270889"/>
          </a:xfrm>
          <a:prstGeom prst="rect">
            <a:avLst/>
          </a:prstGeom>
        </p:spPr>
      </p:pic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841" y="1156243"/>
            <a:ext cx="48369" cy="164468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2862263" y="1771650"/>
            <a:ext cx="3548063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85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Morbi dignissim e eos leo:</a:t>
            </a:r>
            <a:endParaRPr lang="en-US" sz="1500" dirty="0"/>
          </a:p>
        </p:txBody>
      </p:sp>
      <p:sp>
        <p:nvSpPr>
          <p:cNvPr id="20" name="Text 8"/>
          <p:cNvSpPr/>
          <p:nvPr/>
        </p:nvSpPr>
        <p:spPr>
          <a:xfrm>
            <a:off x="2862263" y="2643188"/>
            <a:ext cx="3548063" cy="400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85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Mihi ex voluptate per e i expedita:</a:t>
            </a:r>
            <a:endParaRPr lang="en-US" sz="1500" dirty="0"/>
          </a:p>
        </p:txBody>
      </p:sp>
      <p:sp>
        <p:nvSpPr>
          <p:cNvPr id="21" name="Text 9"/>
          <p:cNvSpPr/>
          <p:nvPr/>
        </p:nvSpPr>
        <p:spPr>
          <a:xfrm>
            <a:off x="6453188" y="3143250"/>
            <a:ext cx="3548063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85"/>
              </a:lnSpc>
              <a:buNone/>
            </a:pPr>
            <a:r>
              <a:rPr lang="en-US" sz="15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Reprehenderit:</a:t>
            </a:r>
            <a:endParaRPr lang="en-US" sz="1500" dirty="0"/>
          </a:p>
        </p:txBody>
      </p:sp>
      <p:pic>
        <p:nvPicPr>
          <p:cNvPr id="2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3188" y="2514600"/>
            <a:ext cx="590550" cy="590550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6500813" y="461963"/>
            <a:ext cx="2871788" cy="2095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646"/>
              </a:lnSpc>
              <a:buNone/>
            </a:pPr>
            <a:r>
              <a:rPr lang="en-US" sz="1350" b="1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Voluptatum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36119"/>
            <a:ext cx="9144000" cy="147161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13" y="733425"/>
            <a:ext cx="3657600" cy="307181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97818" y="328613"/>
            <a:ext cx="2595563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Quaerat gravida mi vestibulum a</a:t>
            </a:r>
            <a:endParaRPr lang="en-US" sz="854" dirty="0"/>
          </a:p>
        </p:txBody>
      </p:sp>
      <p:sp>
        <p:nvSpPr>
          <p:cNvPr id="5" name="Text 1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6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319588" y="1385888"/>
            <a:ext cx="4695825" cy="1952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Ullamcorper i eos quis pariatur qui vestibulum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4319588" y="2076450"/>
            <a:ext cx="4695825" cy="1952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4319588" y="1166813"/>
            <a:ext cx="4695825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85"/>
              </a:lnSpc>
              <a:buNone/>
            </a:pPr>
            <a:r>
              <a:rPr lang="en-US" sz="15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Morbi tincidunt o est via: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4319588" y="1857375"/>
            <a:ext cx="4695825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85"/>
              </a:lnSpc>
              <a:buNone/>
            </a:pPr>
            <a:r>
              <a:rPr lang="en-US" sz="15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Quas ut dignissim ubi o a proident: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4319588" y="3895725"/>
            <a:ext cx="3842635" cy="5857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Neque excepteur i id reprehenderit nam vestibulum porttitor a o donec eu mollis sum incidunt.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4795838" y="3576638"/>
            <a:ext cx="3548063" cy="200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85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Reprehenderit:</a:t>
            </a:r>
            <a:endParaRPr lang="en-US" sz="15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9588" y="3476625"/>
            <a:ext cx="395288" cy="39528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319588" y="685800"/>
            <a:ext cx="2871788" cy="2095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646"/>
              </a:lnSpc>
              <a:buNone/>
            </a:pPr>
            <a:r>
              <a:rPr lang="en-US" sz="1350" b="1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 pariatur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7818" y="292894"/>
            <a:ext cx="1171575" cy="7143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38"/>
              </a:lnSpc>
              <a:buNone/>
            </a:pPr>
            <a:r>
              <a:rPr lang="en-US" sz="1013" b="1" dirty="0">
                <a:solidFill>
                  <a:srgbClr val="000000">
                    <a:alpha val="99000"/>
                  </a:srgbClr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Create.</a:t>
            </a:r>
            <a:endParaRPr lang="en-US" sz="1013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300788" cy="4595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671763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Maximus maximus id voluptates a</a:t>
            </a:r>
            <a:endParaRPr lang="en-US" sz="854" dirty="0"/>
          </a:p>
        </p:txBody>
      </p:sp>
      <p:sp>
        <p:nvSpPr>
          <p:cNvPr id="5" name="Text 2"/>
          <p:cNvSpPr/>
          <p:nvPr/>
        </p:nvSpPr>
        <p:spPr>
          <a:xfrm>
            <a:off x="6440016" y="728663"/>
            <a:ext cx="2589684" cy="17478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625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Eiusmod</a:t>
            </a:r>
            <a:endParaRPr lang="en-US" sz="2625" dirty="0"/>
          </a:p>
          <a:p>
            <a:pPr marL="0" indent="0" algn="l">
              <a:lnSpc>
                <a:spcPts val="3038"/>
              </a:lnSpc>
              <a:buNone/>
            </a:pPr>
            <a:r>
              <a:rPr lang="en-US" sz="2625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 amet consectetur</a:t>
            </a:r>
            <a:endParaRPr lang="en-US" sz="2625" dirty="0"/>
          </a:p>
          <a:p>
            <a:pPr marL="0" indent="0" algn="l">
              <a:lnSpc>
                <a:spcPts val="3038"/>
              </a:lnSpc>
              <a:buNone/>
            </a:pPr>
            <a:r>
              <a:rPr lang="en-US" sz="2625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necessitatibus</a:t>
            </a:r>
            <a:endParaRPr lang="en-US" sz="2625" dirty="0"/>
          </a:p>
        </p:txBody>
      </p:sp>
      <p:sp>
        <p:nvSpPr>
          <p:cNvPr id="6" name="Text 3"/>
          <p:cNvSpPr/>
          <p:nvPr/>
        </p:nvSpPr>
        <p:spPr>
          <a:xfrm>
            <a:off x="400050" y="3676650"/>
            <a:ext cx="5191125" cy="5000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321"/>
              </a:lnSpc>
              <a:buNone/>
            </a:pPr>
            <a:r>
              <a:rPr lang="en-US" sz="10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minim do laudantium no eu a vita est ullam a sunt adipiscing elit, sed do eiusmodá venenatis voluptates no voluptate hunc egestas a mollis o o exercitationem ex si neque lobortis.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299" y="2800350"/>
            <a:ext cx="555882" cy="35339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40016" y="461963"/>
            <a:ext cx="2532534" cy="2095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646"/>
              </a:lnSpc>
              <a:buNone/>
            </a:pPr>
            <a:r>
              <a:rPr lang="en-US" sz="1350" b="1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Facilisis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6440016" y="3333750"/>
            <a:ext cx="2415226" cy="1171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29"/>
              </a:lnSpc>
              <a:buNone/>
            </a:pP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eiusdem o at efficitur o eu elementum porttitor, voluptates sit cum metu eiusdem ad interdum i eos ipsum a non vita occaecat mi voluptatum. 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440016" y="2428875"/>
            <a:ext cx="1138237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163</a:t>
            </a:r>
            <a:endParaRPr lang="en-US" sz="3300" dirty="0"/>
          </a:p>
        </p:txBody>
      </p:sp>
      <p:sp>
        <p:nvSpPr>
          <p:cNvPr id="13" name="Text 8"/>
          <p:cNvSpPr/>
          <p:nvPr/>
        </p:nvSpPr>
        <p:spPr>
          <a:xfrm>
            <a:off x="6440016" y="2938463"/>
            <a:ext cx="2532534" cy="353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12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Scelerisque te eos reprehenderit</a:t>
            </a:r>
            <a:endParaRPr lang="en-US" sz="12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050" y="714375"/>
            <a:ext cx="3924300" cy="1685925"/>
          </a:xfrm>
          <a:prstGeom prst="rect">
            <a:avLst/>
          </a:prstGeom>
        </p:spPr>
      </p:pic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00" y="714375"/>
            <a:ext cx="1209675" cy="814388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1500" y="1585913"/>
            <a:ext cx="1209675" cy="814388"/>
          </a:xfrm>
          <a:prstGeom prst="rect">
            <a:avLst/>
          </a:prstGeom>
        </p:spPr>
      </p:pic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050" y="2447925"/>
            <a:ext cx="5191125" cy="9001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2348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576513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Iaculis commodo in voluptates a</a:t>
            </a:r>
            <a:endParaRPr lang="en-US" sz="85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4" y="958446"/>
            <a:ext cx="9144000" cy="3900488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3588" y="1895475"/>
            <a:ext cx="1095375" cy="447675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3588" y="2786063"/>
            <a:ext cx="1095375" cy="447675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3588" y="3667125"/>
            <a:ext cx="1095375" cy="447675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963" y="2343150"/>
            <a:ext cx="1095375" cy="447675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963" y="3233738"/>
            <a:ext cx="1095375" cy="447675"/>
          </a:xfrm>
          <a:prstGeom prst="rect">
            <a:avLst/>
          </a:prstGeom>
        </p:spPr>
      </p:pic>
      <p:pic>
        <p:nvPicPr>
          <p:cNvPr id="13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4338" y="2786063"/>
            <a:ext cx="4133850" cy="447675"/>
          </a:xfrm>
          <a:prstGeom prst="rect">
            <a:avLst/>
          </a:prstGeom>
        </p:spPr>
      </p:pic>
      <p:pic>
        <p:nvPicPr>
          <p:cNvPr id="14" name="Image 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4338" y="3667125"/>
            <a:ext cx="4133850" cy="447675"/>
          </a:xfrm>
          <a:prstGeom prst="rect">
            <a:avLst/>
          </a:prstGeom>
        </p:spPr>
      </p:pic>
      <p:pic>
        <p:nvPicPr>
          <p:cNvPr id="15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4338" y="1895475"/>
            <a:ext cx="4133850" cy="447675"/>
          </a:xfrm>
          <a:prstGeom prst="rect">
            <a:avLst/>
          </a:prstGeom>
        </p:spPr>
      </p:pic>
      <p:sp>
        <p:nvSpPr>
          <p:cNvPr id="16" name="Text 3"/>
          <p:cNvSpPr/>
          <p:nvPr/>
        </p:nvSpPr>
        <p:spPr>
          <a:xfrm>
            <a:off x="2066925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≥ 90%</a:t>
            </a:r>
            <a:endParaRPr lang="en-US" sz="1200" dirty="0"/>
          </a:p>
        </p:txBody>
      </p:sp>
      <p:sp>
        <p:nvSpPr>
          <p:cNvPr id="17" name="Text 4"/>
          <p:cNvSpPr/>
          <p:nvPr/>
        </p:nvSpPr>
        <p:spPr>
          <a:xfrm>
            <a:off x="3162300" y="24717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1200" dirty="0"/>
          </a:p>
        </p:txBody>
      </p:sp>
      <p:sp>
        <p:nvSpPr>
          <p:cNvPr id="18" name="Text 5"/>
          <p:cNvSpPr/>
          <p:nvPr/>
        </p:nvSpPr>
        <p:spPr>
          <a:xfrm>
            <a:off x="2066925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2066925" y="3795713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</a:t>
            </a:r>
            <a:endParaRPr lang="en-US" sz="1200" dirty="0"/>
          </a:p>
        </p:txBody>
      </p:sp>
      <p:sp>
        <p:nvSpPr>
          <p:cNvPr id="20" name="Text 7"/>
          <p:cNvSpPr/>
          <p:nvPr/>
        </p:nvSpPr>
        <p:spPr>
          <a:xfrm>
            <a:off x="3162300" y="29146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1200" dirty="0"/>
          </a:p>
        </p:txBody>
      </p:sp>
      <p:sp>
        <p:nvSpPr>
          <p:cNvPr id="21" name="Text 8"/>
          <p:cNvSpPr/>
          <p:nvPr/>
        </p:nvSpPr>
        <p:spPr>
          <a:xfrm>
            <a:off x="3162300" y="3795713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</a:t>
            </a:r>
            <a:endParaRPr lang="en-US" sz="1200" dirty="0"/>
          </a:p>
        </p:txBody>
      </p:sp>
      <p:sp>
        <p:nvSpPr>
          <p:cNvPr id="22" name="Text 9"/>
          <p:cNvSpPr/>
          <p:nvPr/>
        </p:nvSpPr>
        <p:spPr>
          <a:xfrm>
            <a:off x="2066925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≥ 95%</a:t>
            </a:r>
            <a:endParaRPr lang="en-US" sz="1200" dirty="0"/>
          </a:p>
        </p:txBody>
      </p:sp>
      <p:sp>
        <p:nvSpPr>
          <p:cNvPr id="23" name="Text 10"/>
          <p:cNvSpPr/>
          <p:nvPr/>
        </p:nvSpPr>
        <p:spPr>
          <a:xfrm>
            <a:off x="2066925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≤ 48 h</a:t>
            </a:r>
            <a:endParaRPr lang="en-US" sz="1200" dirty="0"/>
          </a:p>
        </p:txBody>
      </p:sp>
      <p:sp>
        <p:nvSpPr>
          <p:cNvPr id="24" name="Text 11"/>
          <p:cNvSpPr/>
          <p:nvPr/>
        </p:nvSpPr>
        <p:spPr>
          <a:xfrm>
            <a:off x="3162300" y="2024062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1200" dirty="0"/>
          </a:p>
        </p:txBody>
      </p:sp>
      <p:sp>
        <p:nvSpPr>
          <p:cNvPr id="25" name="Text 12"/>
          <p:cNvSpPr/>
          <p:nvPr/>
        </p:nvSpPr>
        <p:spPr>
          <a:xfrm>
            <a:off x="3162300" y="33623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48 h</a:t>
            </a:r>
            <a:endParaRPr lang="en-US" sz="1200" dirty="0"/>
          </a:p>
        </p:txBody>
      </p:sp>
      <p:sp>
        <p:nvSpPr>
          <p:cNvPr id="26" name="Text 13"/>
          <p:cNvSpPr/>
          <p:nvPr/>
        </p:nvSpPr>
        <p:spPr>
          <a:xfrm>
            <a:off x="4257675" y="2052637"/>
            <a:ext cx="4205288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9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Perspiciatis autem in minim aut reprehenderit leo aliquam.</a:t>
            </a:r>
            <a:endParaRPr lang="en-US" sz="900" dirty="0"/>
          </a:p>
        </p:txBody>
      </p:sp>
      <p:sp>
        <p:nvSpPr>
          <p:cNvPr id="27" name="Text 14"/>
          <p:cNvSpPr/>
          <p:nvPr/>
        </p:nvSpPr>
        <p:spPr>
          <a:xfrm>
            <a:off x="4257675" y="2500313"/>
            <a:ext cx="4205288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9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Animi eos ornare in voluptatum si gravida libero o.</a:t>
            </a:r>
            <a:endParaRPr lang="en-US" sz="900" dirty="0"/>
          </a:p>
        </p:txBody>
      </p:sp>
      <p:sp>
        <p:nvSpPr>
          <p:cNvPr id="28" name="Text 15"/>
          <p:cNvSpPr/>
          <p:nvPr/>
        </p:nvSpPr>
        <p:spPr>
          <a:xfrm>
            <a:off x="4257675" y="2938463"/>
            <a:ext cx="4205288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9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 occaecat et eu venenatis no cum aspernatur.</a:t>
            </a:r>
            <a:endParaRPr lang="en-US" sz="900" dirty="0"/>
          </a:p>
        </p:txBody>
      </p:sp>
      <p:sp>
        <p:nvSpPr>
          <p:cNvPr id="29" name="Text 16"/>
          <p:cNvSpPr/>
          <p:nvPr/>
        </p:nvSpPr>
        <p:spPr>
          <a:xfrm>
            <a:off x="4257675" y="3819525"/>
            <a:ext cx="4205288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9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 at consectetur consectetur fuisset ad dolorem.</a:t>
            </a:r>
            <a:endParaRPr lang="en-US" sz="900" dirty="0"/>
          </a:p>
        </p:txBody>
      </p:sp>
      <p:sp>
        <p:nvSpPr>
          <p:cNvPr id="30" name="Text 17"/>
          <p:cNvSpPr/>
          <p:nvPr/>
        </p:nvSpPr>
        <p:spPr>
          <a:xfrm>
            <a:off x="4257675" y="3414713"/>
            <a:ext cx="4205288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9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Sollicitudin voluptatum ligula te sum veniam exercitation.</a:t>
            </a:r>
            <a:endParaRPr lang="en-US" sz="900" dirty="0"/>
          </a:p>
        </p:txBody>
      </p:sp>
      <p:sp>
        <p:nvSpPr>
          <p:cNvPr id="31" name="Text 18"/>
          <p:cNvSpPr/>
          <p:nvPr/>
        </p:nvSpPr>
        <p:spPr>
          <a:xfrm>
            <a:off x="676275" y="1657350"/>
            <a:ext cx="14954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Perferendis</a:t>
            </a:r>
            <a:endParaRPr lang="en-US" sz="900" dirty="0"/>
          </a:p>
        </p:txBody>
      </p:sp>
      <p:sp>
        <p:nvSpPr>
          <p:cNvPr id="32" name="Text 19"/>
          <p:cNvSpPr/>
          <p:nvPr/>
        </p:nvSpPr>
        <p:spPr>
          <a:xfrm>
            <a:off x="676275" y="2009775"/>
            <a:ext cx="1495425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Quibus cum tempor </a:t>
            </a:r>
            <a:endParaRPr lang="en-US" sz="900" dirty="0"/>
          </a:p>
        </p:txBody>
      </p:sp>
      <p:sp>
        <p:nvSpPr>
          <p:cNvPr id="33" name="Text 20"/>
          <p:cNvSpPr/>
          <p:nvPr/>
        </p:nvSpPr>
        <p:spPr>
          <a:xfrm>
            <a:off x="676275" y="2428875"/>
            <a:ext cx="1495425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</a:t>
            </a:r>
            <a:endParaRPr lang="en-US" sz="900" dirty="0"/>
          </a:p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in/mi</a:t>
            </a:r>
            <a:endParaRPr lang="en-US" sz="900" dirty="0"/>
          </a:p>
        </p:txBody>
      </p:sp>
      <p:sp>
        <p:nvSpPr>
          <p:cNvPr id="34" name="Text 21"/>
          <p:cNvSpPr/>
          <p:nvPr/>
        </p:nvSpPr>
        <p:spPr>
          <a:xfrm>
            <a:off x="676275" y="2871788"/>
            <a:ext cx="1495425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Imperdiet + cupiditate</a:t>
            </a:r>
            <a:endParaRPr lang="en-US" sz="900" dirty="0"/>
          </a:p>
        </p:txBody>
      </p:sp>
      <p:sp>
        <p:nvSpPr>
          <p:cNvPr id="35" name="Text 22"/>
          <p:cNvSpPr/>
          <p:nvPr/>
        </p:nvSpPr>
        <p:spPr>
          <a:xfrm>
            <a:off x="676275" y="3852863"/>
            <a:ext cx="14954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900" dirty="0"/>
          </a:p>
        </p:txBody>
      </p:sp>
      <p:sp>
        <p:nvSpPr>
          <p:cNvPr id="36" name="Text 23"/>
          <p:cNvSpPr/>
          <p:nvPr/>
        </p:nvSpPr>
        <p:spPr>
          <a:xfrm>
            <a:off x="676275" y="3414713"/>
            <a:ext cx="14954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Exercitationem</a:t>
            </a:r>
            <a:endParaRPr lang="en-US" sz="900" dirty="0"/>
          </a:p>
        </p:txBody>
      </p:sp>
      <p:sp>
        <p:nvSpPr>
          <p:cNvPr id="37" name="Text 24"/>
          <p:cNvSpPr/>
          <p:nvPr/>
        </p:nvSpPr>
        <p:spPr>
          <a:xfrm>
            <a:off x="1981200" y="1657350"/>
            <a:ext cx="1281112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Vero</a:t>
            </a:r>
            <a:endParaRPr lang="en-US" sz="900" dirty="0"/>
          </a:p>
        </p:txBody>
      </p:sp>
      <p:sp>
        <p:nvSpPr>
          <p:cNvPr id="38" name="Text 25"/>
          <p:cNvSpPr/>
          <p:nvPr/>
        </p:nvSpPr>
        <p:spPr>
          <a:xfrm>
            <a:off x="3067050" y="1657350"/>
            <a:ext cx="13049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Ullamcorper</a:t>
            </a:r>
            <a:endParaRPr lang="en-US" sz="900" dirty="0"/>
          </a:p>
        </p:txBody>
      </p:sp>
      <p:sp>
        <p:nvSpPr>
          <p:cNvPr id="39" name="Text 26"/>
          <p:cNvSpPr/>
          <p:nvPr/>
        </p:nvSpPr>
        <p:spPr>
          <a:xfrm>
            <a:off x="4095750" y="1657350"/>
            <a:ext cx="1423988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Condimentum</a:t>
            </a:r>
            <a:endParaRPr lang="en-US" sz="90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895475"/>
            <a:ext cx="7558088" cy="3176"/>
          </a:xfrm>
          <a:prstGeom prst="rect">
            <a:avLst/>
          </a:prstGeom>
        </p:spPr>
      </p:pic>
      <p:pic>
        <p:nvPicPr>
          <p:cNvPr id="41" name="Image 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3588" y="1628775"/>
            <a:ext cx="3163" cy="1166813"/>
          </a:xfrm>
          <a:prstGeom prst="rect">
            <a:avLst/>
          </a:prstGeom>
        </p:spPr>
      </p:pic>
      <p:sp>
        <p:nvSpPr>
          <p:cNvPr id="42" name="Text 27"/>
          <p:cNvSpPr/>
          <p:nvPr/>
        </p:nvSpPr>
        <p:spPr>
          <a:xfrm>
            <a:off x="385763" y="609600"/>
            <a:ext cx="6310313" cy="4667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657"/>
              </a:lnSpc>
              <a:buNone/>
            </a:pPr>
            <a:r>
              <a:rPr lang="en-US" sz="30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Quae reprehenderit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39150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391"/>
            <a:ext cx="9144000" cy="26134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781300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Eiusmod numquam ut aspernatur e</a:t>
            </a:r>
            <a:endParaRPr lang="en-US" sz="85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3218" y="1726406"/>
            <a:ext cx="6472238" cy="3052763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100" y="3638550"/>
            <a:ext cx="3038475" cy="447675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580459" y="33242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4"/>
          <p:cNvSpPr/>
          <p:nvPr/>
        </p:nvSpPr>
        <p:spPr>
          <a:xfrm>
            <a:off x="7185422" y="3324225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33,3%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5580459" y="37671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7185422" y="3767138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b="1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5580459" y="28765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7185422" y="28765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66,7%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3646885" y="2509838"/>
            <a:ext cx="14954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Efficitur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3586163" y="2931319"/>
            <a:ext cx="1656397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Venenatis (condimentum a voluptatem cupiditate)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3586164" y="3309938"/>
            <a:ext cx="1692290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 labore et dolore (eiusdem e e sollicitudin i)</a:t>
            </a:r>
            <a:endParaRPr lang="en-US" sz="900" dirty="0"/>
          </a:p>
        </p:txBody>
      </p:sp>
      <p:sp>
        <p:nvSpPr>
          <p:cNvPr id="18" name="Text 12"/>
          <p:cNvSpPr/>
          <p:nvPr/>
        </p:nvSpPr>
        <p:spPr>
          <a:xfrm>
            <a:off x="3586163" y="3829050"/>
            <a:ext cx="2033587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Morbi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5285185" y="2509838"/>
            <a:ext cx="15430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Aº reprehenderit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6832997" y="2509838"/>
            <a:ext cx="16573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% exercitationem</a:t>
            </a:r>
            <a:endParaRPr lang="en-US" sz="9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9488" y="2747963"/>
            <a:ext cx="4891088" cy="3175"/>
          </a:xfrm>
          <a:prstGeom prst="rect">
            <a:avLst/>
          </a:prstGeom>
        </p:spPr>
      </p:pic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2100" y="2481263"/>
            <a:ext cx="3163" cy="1604963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385763" y="609600"/>
            <a:ext cx="8429625" cy="4667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657"/>
              </a:lnSpc>
              <a:buNone/>
            </a:pPr>
            <a:r>
              <a:rPr lang="en-US" sz="30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Ubi: voluptatum i te adipiscing 60/40</a:t>
            </a:r>
            <a:endParaRPr lang="en-US" sz="3000" dirty="0"/>
          </a:p>
        </p:txBody>
      </p:sp>
      <p:sp>
        <p:nvSpPr>
          <p:cNvPr id="24" name="Text 16"/>
          <p:cNvSpPr/>
          <p:nvPr/>
        </p:nvSpPr>
        <p:spPr>
          <a:xfrm>
            <a:off x="400050" y="1223963"/>
            <a:ext cx="1138237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Noé ad</a:t>
            </a:r>
            <a:endParaRPr lang="en-US" sz="1500" dirty="0"/>
          </a:p>
        </p:txBody>
      </p:sp>
      <p:sp>
        <p:nvSpPr>
          <p:cNvPr id="25" name="Text 17"/>
          <p:cNvSpPr/>
          <p:nvPr/>
        </p:nvSpPr>
        <p:spPr>
          <a:xfrm>
            <a:off x="402358" y="1566863"/>
            <a:ext cx="3341870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Vestibulum eu reprehenderit no sapiente labore a reprehenderit et pariatur a delectus o animi.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4238625" y="1223963"/>
            <a:ext cx="1557338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Vestibulum</a:t>
            </a:r>
            <a:endParaRPr lang="en-US" sz="1500" dirty="0"/>
          </a:p>
        </p:txBody>
      </p:sp>
      <p:sp>
        <p:nvSpPr>
          <p:cNvPr id="27" name="Text 19"/>
          <p:cNvSpPr/>
          <p:nvPr/>
        </p:nvSpPr>
        <p:spPr>
          <a:xfrm>
            <a:off x="4240932" y="1566863"/>
            <a:ext cx="4081462" cy="323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Scelerisque e sed parturient o 60% venenatis /40% similique, quo exercitation est i id eget quo quisquam.</a:t>
            </a:r>
            <a:endParaRPr lang="en-US" sz="1050" dirty="0"/>
          </a:p>
        </p:txBody>
      </p:sp>
      <p:sp>
        <p:nvSpPr>
          <p:cNvPr id="28" name="Text 20"/>
          <p:cNvSpPr/>
          <p:nvPr/>
        </p:nvSpPr>
        <p:spPr>
          <a:xfrm>
            <a:off x="400050" y="2876550"/>
            <a:ext cx="2176462" cy="2809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194"/>
              </a:lnSpc>
              <a:buNone/>
            </a:pPr>
            <a:r>
              <a:rPr lang="en-US" sz="18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</a:t>
            </a:r>
            <a:endParaRPr lang="en-US" sz="1800" dirty="0"/>
          </a:p>
        </p:txBody>
      </p:sp>
      <p:sp>
        <p:nvSpPr>
          <p:cNvPr id="29" name="Text 21"/>
          <p:cNvSpPr/>
          <p:nvPr/>
        </p:nvSpPr>
        <p:spPr>
          <a:xfrm>
            <a:off x="295276" y="3505200"/>
            <a:ext cx="16192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Efficitur ubi officiis</a:t>
            </a:r>
            <a:endParaRPr lang="en-US" sz="900" dirty="0"/>
          </a:p>
        </p:txBody>
      </p:sp>
      <p:sp>
        <p:nvSpPr>
          <p:cNvPr id="30" name="Text 22"/>
          <p:cNvSpPr/>
          <p:nvPr/>
        </p:nvSpPr>
        <p:spPr>
          <a:xfrm>
            <a:off x="2016920" y="3505200"/>
            <a:ext cx="785813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1097"/>
              </a:lnSpc>
              <a:buNone/>
            </a:pPr>
            <a:r>
              <a:rPr lang="en-US" sz="900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66,7%</a:t>
            </a:r>
            <a:endParaRPr lang="en-US" sz="900" dirty="0"/>
          </a:p>
        </p:txBody>
      </p:sp>
      <p:sp>
        <p:nvSpPr>
          <p:cNvPr id="31" name="Text 23"/>
          <p:cNvSpPr/>
          <p:nvPr/>
        </p:nvSpPr>
        <p:spPr>
          <a:xfrm>
            <a:off x="295276" y="3929063"/>
            <a:ext cx="22669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Vulputate ex pulvinar o pariatur</a:t>
            </a:r>
            <a:endParaRPr lang="en-US" sz="900" dirty="0"/>
          </a:p>
        </p:txBody>
      </p:sp>
      <p:sp>
        <p:nvSpPr>
          <p:cNvPr id="32" name="Text 24"/>
          <p:cNvSpPr/>
          <p:nvPr/>
        </p:nvSpPr>
        <p:spPr>
          <a:xfrm>
            <a:off x="2012154" y="3929063"/>
            <a:ext cx="7715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1097"/>
              </a:lnSpc>
              <a:buNone/>
            </a:pPr>
            <a:r>
              <a:rPr lang="en-US" sz="900" dirty="0">
                <a:solidFill>
                  <a:srgbClr val="00000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33,3%</a:t>
            </a:r>
            <a:endParaRPr lang="en-US" sz="900" dirty="0"/>
          </a:p>
        </p:txBody>
      </p:sp>
      <p:sp>
        <p:nvSpPr>
          <p:cNvPr id="34" name="Shape 26"/>
          <p:cNvSpPr/>
          <p:nvPr/>
        </p:nvSpPr>
        <p:spPr>
          <a:xfrm>
            <a:off x="439545" y="3405187"/>
            <a:ext cx="1357775" cy="0"/>
          </a:xfrm>
          <a:prstGeom prst="line">
            <a:avLst/>
          </a:prstGeom>
          <a:noFill/>
          <a:ln w="1016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1B13C895-DFCA-9F6F-4B8F-FC83AF2B389C}"/>
              </a:ext>
            </a:extLst>
          </p:cNvPr>
          <p:cNvSpPr/>
          <p:nvPr/>
        </p:nvSpPr>
        <p:spPr>
          <a:xfrm>
            <a:off x="397818" y="3343936"/>
            <a:ext cx="2300287" cy="111920"/>
          </a:xfrm>
          <a:prstGeom prst="roundRect">
            <a:avLst/>
          </a:prstGeom>
          <a:solidFill>
            <a:srgbClr val="076FB7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AR" dirty="0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AD76530F-DEE6-F2E7-0121-60FAAA8124E7}"/>
              </a:ext>
            </a:extLst>
          </p:cNvPr>
          <p:cNvSpPr/>
          <p:nvPr/>
        </p:nvSpPr>
        <p:spPr>
          <a:xfrm>
            <a:off x="424944" y="3377036"/>
            <a:ext cx="1512167" cy="457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AR" dirty="0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1433BDA2-F505-2BF6-EA21-13EBB3F4C2CE}"/>
              </a:ext>
            </a:extLst>
          </p:cNvPr>
          <p:cNvSpPr/>
          <p:nvPr/>
        </p:nvSpPr>
        <p:spPr>
          <a:xfrm>
            <a:off x="397818" y="3754039"/>
            <a:ext cx="2300287" cy="111920"/>
          </a:xfrm>
          <a:prstGeom prst="roundRect">
            <a:avLst/>
          </a:prstGeom>
          <a:solidFill>
            <a:srgbClr val="076FB7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AR" dirty="0"/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D3C325F3-1365-83B2-FE8E-B90E06CF2166}"/>
              </a:ext>
            </a:extLst>
          </p:cNvPr>
          <p:cNvSpPr/>
          <p:nvPr/>
        </p:nvSpPr>
        <p:spPr>
          <a:xfrm>
            <a:off x="1937110" y="3787139"/>
            <a:ext cx="728289" cy="457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A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01050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6134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647950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Pretium quaerat mi laudantium e</a:t>
            </a:r>
            <a:endParaRPr lang="en-US" sz="85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1085" y="2403863"/>
            <a:ext cx="7043738" cy="24050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53051" y="369570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4429126" y="369570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≥ 95%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462713" y="3695701"/>
            <a:ext cx="1938337" cy="2682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Sollicitudin morbi mi nulla per reprehenderit non egestas.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2905126" y="3162300"/>
            <a:ext cx="14954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Consectetur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3014664" y="3586163"/>
            <a:ext cx="1200150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Quibus dis fugiat adipiscing elit i justo i eu officiis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5081588" y="3162300"/>
            <a:ext cx="16573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Suspendisse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4214813" y="3162300"/>
            <a:ext cx="15430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Quis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6677026" y="3162300"/>
            <a:ext cx="16573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Consectatur</a:t>
            </a:r>
            <a:endParaRPr lang="en-US" sz="9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7988" y="3400425"/>
            <a:ext cx="5614988" cy="3175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3133725"/>
            <a:ext cx="3163" cy="101917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85763" y="609600"/>
            <a:ext cx="8429625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991"/>
              </a:lnSpc>
              <a:buNone/>
            </a:pPr>
            <a:r>
              <a:rPr lang="en-US" sz="2625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Aut: Phasellus.do. aut tempor adipiscing elit i saepe i si expedita</a:t>
            </a:r>
            <a:endParaRPr lang="en-US" sz="2625" dirty="0"/>
          </a:p>
        </p:txBody>
      </p:sp>
      <p:sp>
        <p:nvSpPr>
          <p:cNvPr id="19" name="Text 12"/>
          <p:cNvSpPr/>
          <p:nvPr/>
        </p:nvSpPr>
        <p:spPr>
          <a:xfrm>
            <a:off x="400050" y="1519238"/>
            <a:ext cx="1090613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Doé at</a:t>
            </a:r>
            <a:endParaRPr lang="en-US" sz="1500" dirty="0"/>
          </a:p>
        </p:txBody>
      </p:sp>
      <p:sp>
        <p:nvSpPr>
          <p:cNvPr id="20" name="Text 13"/>
          <p:cNvSpPr/>
          <p:nvPr/>
        </p:nvSpPr>
        <p:spPr>
          <a:xfrm>
            <a:off x="402357" y="1862138"/>
            <a:ext cx="4024312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Aúfuga do reprehenderit leo molestie ex labore adipiscing elit i et nulla o a te aut e feugiat, via enim ut incidunt ut enim ad parturient i.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4238625" y="1519238"/>
            <a:ext cx="1052512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Nemo</a:t>
            </a:r>
            <a:endParaRPr lang="en-US" sz="1500" dirty="0"/>
          </a:p>
        </p:txBody>
      </p:sp>
      <p:sp>
        <p:nvSpPr>
          <p:cNvPr id="22" name="Text 15"/>
          <p:cNvSpPr/>
          <p:nvPr/>
        </p:nvSpPr>
        <p:spPr>
          <a:xfrm>
            <a:off x="4240932" y="1862138"/>
            <a:ext cx="4081462" cy="323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≥95% Id ubi reprehenderit culpa maximus non velit laudantium.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400050" y="3162300"/>
            <a:ext cx="2176462" cy="2809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194"/>
              </a:lnSpc>
              <a:buNone/>
            </a:pPr>
            <a:r>
              <a:rPr lang="en-US" sz="18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</a:t>
            </a:r>
            <a:endParaRPr lang="en-US" sz="1800" dirty="0"/>
          </a:p>
        </p:txBody>
      </p:sp>
      <p:sp>
        <p:nvSpPr>
          <p:cNvPr id="24" name="Text 17"/>
          <p:cNvSpPr/>
          <p:nvPr/>
        </p:nvSpPr>
        <p:spPr>
          <a:xfrm>
            <a:off x="400050" y="3500438"/>
            <a:ext cx="3024188" cy="5095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023"/>
              </a:lnSpc>
              <a:buNone/>
            </a:pPr>
            <a:r>
              <a:rPr lang="en-US" sz="33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12/12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38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077"/>
            <a:ext cx="9144000" cy="26134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18" y="328613"/>
            <a:ext cx="265747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Laborum laborum no cupiditate a</a:t>
            </a:r>
            <a:endParaRPr lang="en-US" sz="85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813" y="1499005"/>
            <a:ext cx="7210425" cy="240506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22698" y="28765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≥ 2 %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3298773" y="2876550"/>
            <a:ext cx="1109662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2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≥ 2 %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401733" y="2886075"/>
            <a:ext cx="2283302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7F7F7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 incididuntá adipisici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1814513" y="2343150"/>
            <a:ext cx="1495425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Voluptatum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1881188" y="2767013"/>
            <a:ext cx="1300202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97"/>
              </a:lnSpc>
              <a:buNone/>
            </a:pPr>
            <a:r>
              <a:rPr lang="en-US" sz="9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Sollicitudin.si. a proin libero leo (dis)→ vel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3990975" y="2343150"/>
            <a:ext cx="16573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Voluptates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3124200" y="2343150"/>
            <a:ext cx="15430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Quis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5586413" y="2343150"/>
            <a:ext cx="1657350" cy="1381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097"/>
              </a:lnSpc>
              <a:buNone/>
            </a:pPr>
            <a:r>
              <a:rPr lang="en-US" sz="9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Observación</a:t>
            </a:r>
            <a:endParaRPr lang="en-US" sz="9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4513" y="2581275"/>
            <a:ext cx="5614988" cy="3175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500" y="2314575"/>
            <a:ext cx="3163" cy="101917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85763" y="1290638"/>
            <a:ext cx="8734425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991"/>
              </a:lnSpc>
              <a:buNone/>
            </a:pPr>
            <a:r>
              <a:rPr lang="en-US" sz="2625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Enim ad scelerisque o tincidunt</a:t>
            </a:r>
            <a:endParaRPr lang="en-US" sz="26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041" y="2724150"/>
            <a:ext cx="6532959" cy="95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76525" y="2228850"/>
            <a:ext cx="2571750" cy="409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08"/>
              </a:lnSpc>
              <a:buNone/>
            </a:pPr>
            <a:r>
              <a:rPr lang="en-US" sz="2632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Exercitation</a:t>
            </a:r>
            <a:endParaRPr lang="en-US" sz="2632" dirty="0"/>
          </a:p>
        </p:txBody>
      </p:sp>
      <p:sp>
        <p:nvSpPr>
          <p:cNvPr id="4" name="Text 1"/>
          <p:cNvSpPr/>
          <p:nvPr/>
        </p:nvSpPr>
        <p:spPr>
          <a:xfrm rot="16200000">
            <a:off x="-1295400" y="1997218"/>
            <a:ext cx="4267200" cy="8286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62"/>
              </a:lnSpc>
              <a:buNone/>
            </a:pPr>
            <a:r>
              <a:rPr lang="en-US" sz="27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Cum: vestibulum i  aspernatur 60/40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525" y="-115681"/>
            <a:ext cx="1952625" cy="1836071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550" y="-115681"/>
            <a:ext cx="1947863" cy="1834417"/>
          </a:xfrm>
          <a:prstGeom prst="rect">
            <a:avLst/>
          </a:prstGeom>
        </p:spPr>
      </p:pic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1813" y="-115681"/>
            <a:ext cx="1952625" cy="183530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97818" y="328613"/>
            <a:ext cx="1395413" cy="266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854" dirty="0"/>
          </a:p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854" dirty="0"/>
          </a:p>
        </p:txBody>
      </p:sp>
      <p:sp>
        <p:nvSpPr>
          <p:cNvPr id="12" name="Text 5"/>
          <p:cNvSpPr/>
          <p:nvPr/>
        </p:nvSpPr>
        <p:spPr>
          <a:xfrm>
            <a:off x="2676525" y="2881313"/>
            <a:ext cx="3108258" cy="13144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 morbi delectus suscipit eu ut nullam vitae hunc e quos at voluptatum e id 60% cupiditate 40% ut labore et dolore.</a:t>
            </a:r>
            <a:endParaRPr lang="en-US" sz="900" dirty="0"/>
          </a:p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elit, ad voluptates e no sunt in 66,7%/33,3%, incidunt, perferendis a o deserunt mi vestibulum at eleifend, eu esse at phasellus aut no esse in perferendis e aenean in quidem ex sum rerum sapiente.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6000750" y="2881313"/>
            <a:ext cx="2833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Cum o quos ad tempus si no semper omnis mihi te parturient, te vestibulum et cupiditate ipsum per saepe 60/40:</a:t>
            </a:r>
            <a:endParaRPr lang="en-US" sz="900" dirty="0"/>
          </a:p>
        </p:txBody>
      </p:sp>
      <p:sp>
        <p:nvSpPr>
          <p:cNvPr id="14" name="Text 7"/>
          <p:cNvSpPr/>
          <p:nvPr/>
        </p:nvSpPr>
        <p:spPr>
          <a:xfrm>
            <a:off x="6000750" y="3433762"/>
            <a:ext cx="2833688" cy="107155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1050"/>
              </a:lnSpc>
              <a:buSzPct val="100000"/>
              <a:buChar char="•"/>
            </a:pPr>
            <a:r>
              <a:rPr lang="en-US" sz="825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60% Laudantium magna aliqua laudantium si volutpat (suspendisse, volutpat, velit, lorem ipsum dolor, tristique, sed.).</a:t>
            </a:r>
            <a:endParaRPr lang="en-US" sz="825" dirty="0"/>
          </a:p>
          <a:p>
            <a:pPr marL="342900" indent="-342900" algn="l">
              <a:lnSpc>
                <a:spcPts val="1050"/>
              </a:lnSpc>
              <a:buSzPct val="100000"/>
              <a:buChar char="•"/>
            </a:pPr>
            <a:r>
              <a:rPr lang="en-US" sz="825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40% adipiscing eu occaecat a incidunt (laborum i ut pellentesque i, facilisis e in qui donec, adipiscing elit, exercitationem/aliqua, elementum, ubi.).</a:t>
            </a:r>
            <a:endParaRPr lang="en-US" sz="8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673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10575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</a:t>
            </a:r>
            <a:endParaRPr lang="en-US" sz="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00050" y="2400300"/>
            <a:ext cx="6276975" cy="7715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6075"/>
              </a:lnSpc>
              <a:buNone/>
            </a:pPr>
            <a:r>
              <a:rPr lang="en-US" sz="60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Voluptatibus</a:t>
            </a:r>
            <a:endParaRPr lang="en-US" sz="6000" dirty="0"/>
          </a:p>
        </p:txBody>
      </p:sp>
      <p:sp>
        <p:nvSpPr>
          <p:cNvPr id="6" name="Text 2"/>
          <p:cNvSpPr/>
          <p:nvPr/>
        </p:nvSpPr>
        <p:spPr>
          <a:xfrm>
            <a:off x="400050" y="3171825"/>
            <a:ext cx="5838825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 30 nisi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294" y="-185737"/>
            <a:ext cx="328613" cy="58578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 rot="5400000">
            <a:off x="6872286" y="1519239"/>
            <a:ext cx="2705100" cy="4667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3657"/>
              </a:lnSpc>
              <a:buNone/>
            </a:pPr>
            <a:r>
              <a:rPr lang="en-US" sz="3000" b="1" dirty="0">
                <a:solidFill>
                  <a:srgbClr val="398CC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Sollicitudin</a:t>
            </a:r>
            <a:endParaRPr lang="en-US" sz="3000" dirty="0">
              <a:solidFill>
                <a:srgbClr val="398CC5"/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397818" y="328613"/>
            <a:ext cx="2628900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Pretium maximus at voluptates o</a:t>
            </a:r>
            <a:endParaRPr lang="en-US" sz="854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17281" y="1890713"/>
            <a:ext cx="1095375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059931" y="1890713"/>
            <a:ext cx="1090613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031981" y="1890713"/>
            <a:ext cx="1100138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74631" y="1890713"/>
            <a:ext cx="1143000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2052641" y="3505200"/>
            <a:ext cx="1628772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egestas</a:t>
            </a:r>
            <a:r>
              <a:rPr lang="en-US" sz="105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 praesent nam dolor quibus.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681413" y="3505200"/>
            <a:ext cx="1652589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Ipsa magna aliqua fermentum:</a:t>
            </a:r>
            <a:r>
              <a:rPr lang="en-US" sz="105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 sit amet consectetur.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97818" y="1890713"/>
            <a:ext cx="990600" cy="557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388"/>
              </a:lnSpc>
              <a:buNone/>
            </a:pPr>
            <a:r>
              <a:rPr lang="en-US" sz="3600" b="1" kern="0" spc="-14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00051" y="3505199"/>
            <a:ext cx="1628772" cy="78104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Quae dolore ut vulputate in </a:t>
            </a:r>
            <a:r>
              <a:rPr lang="en-US" sz="1050" dirty="0" err="1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quae</a:t>
            </a: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050" dirty="0" err="1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</a:t>
            </a: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05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adipiscing elit </a:t>
            </a: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1.060 exercitationem.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372103" y="3505200"/>
            <a:ext cx="1628772" cy="647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Perferendisó </a:t>
            </a:r>
            <a:r>
              <a:rPr lang="en-US" sz="105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exercitationem 4 adipisicing</a:t>
            </a: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velit ad congue est.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024692" y="3505200"/>
            <a:ext cx="1628772" cy="647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5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Sunt quos eleifend aspernatur</a:t>
            </a:r>
            <a:r>
              <a:rPr lang="en-US" sz="1050" dirty="0">
                <a:solidFill>
                  <a:srgbClr val="595959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ex consequatur a aut tempor.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00050" y="857250"/>
            <a:ext cx="4267200" cy="4143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262"/>
              </a:lnSpc>
              <a:buNone/>
            </a:pPr>
            <a:r>
              <a:rPr lang="en-US" sz="2700" b="1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Voluptatibus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400050" y="1323975"/>
            <a:ext cx="4267200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174"/>
              </a:lnSpc>
              <a:buNone/>
            </a:pPr>
            <a:r>
              <a:rPr lang="en-US" sz="1800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ÚPlaceat 30 illa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97818" y="328613"/>
            <a:ext cx="242887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076FB7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Aliquip aliquid ex parturient e</a:t>
            </a:r>
            <a:endParaRPr lang="en-US" sz="854" dirty="0"/>
          </a:p>
        </p:txBody>
      </p:sp>
      <p:sp>
        <p:nvSpPr>
          <p:cNvPr id="15" name="Text 13"/>
          <p:cNvSpPr/>
          <p:nvPr/>
        </p:nvSpPr>
        <p:spPr>
          <a:xfrm>
            <a:off x="8424863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22</a:t>
            </a:r>
            <a:endParaRPr lang="en-US" sz="6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" y="2443163"/>
            <a:ext cx="1543050" cy="898679"/>
          </a:xfrm>
          <a:prstGeom prst="rect">
            <a:avLst/>
          </a:prstGeom>
        </p:spPr>
      </p:pic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25" y="2443163"/>
            <a:ext cx="1538288" cy="898659"/>
          </a:xfrm>
          <a:prstGeom prst="rect">
            <a:avLst/>
          </a:prstGeom>
        </p:spPr>
      </p:pic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7825" y="2443163"/>
            <a:ext cx="1543050" cy="898679"/>
          </a:xfrm>
          <a:prstGeom prst="rect">
            <a:avLst/>
          </a:prstGeom>
        </p:spPr>
      </p:pic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5175" y="2443163"/>
            <a:ext cx="1538288" cy="898659"/>
          </a:xfrm>
          <a:prstGeom prst="rect">
            <a:avLst/>
          </a:prstGeom>
        </p:spPr>
      </p:pic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13" y="2443163"/>
            <a:ext cx="1543050" cy="89867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09850"/>
            <a:ext cx="423863" cy="40837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681413"/>
            <a:ext cx="423863" cy="408374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2609850"/>
            <a:ext cx="423863" cy="40837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681413"/>
            <a:ext cx="423863" cy="40837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234811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066800" y="2609850"/>
            <a:ext cx="3305175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Sapiente adipiscing elit ut </a:t>
            </a: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similique inventore e te pulvinar a lorem, consectetur at vestibulum cum te esse gravida via faucibus.</a:t>
            </a:r>
            <a:endParaRPr lang="en-US" sz="1200" dirty="0"/>
          </a:p>
        </p:txBody>
      </p:sp>
      <p:sp>
        <p:nvSpPr>
          <p:cNvPr id="8" name="Text 1"/>
          <p:cNvSpPr/>
          <p:nvPr/>
        </p:nvSpPr>
        <p:spPr>
          <a:xfrm>
            <a:off x="5200650" y="2609850"/>
            <a:ext cx="3124200" cy="6000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Pariatur ut adipiscing </a:t>
            </a: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 sunt non ut tota id perferendis no ad non via interdum.</a:t>
            </a:r>
            <a:endParaRPr lang="en-US" sz="1200" dirty="0"/>
          </a:p>
        </p:txBody>
      </p:sp>
      <p:sp>
        <p:nvSpPr>
          <p:cNvPr id="9" name="Text 2"/>
          <p:cNvSpPr/>
          <p:nvPr/>
        </p:nvSpPr>
        <p:spPr>
          <a:xfrm>
            <a:off x="399273" y="2700338"/>
            <a:ext cx="661988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3"/>
          <p:cNvSpPr/>
          <p:nvPr/>
        </p:nvSpPr>
        <p:spPr>
          <a:xfrm>
            <a:off x="380223" y="3771900"/>
            <a:ext cx="700088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4"/>
          <p:cNvSpPr/>
          <p:nvPr/>
        </p:nvSpPr>
        <p:spPr>
          <a:xfrm>
            <a:off x="1066800" y="3681413"/>
            <a:ext cx="3305175" cy="6000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Maximus do adipiscing </a:t>
            </a: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 vel congue nisi expedita tincidunt a consectatur o ex laudantium.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200650" y="3681413"/>
            <a:ext cx="3192579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b="1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Officiis e voluptatum eu donec 60/40 </a:t>
            </a:r>
            <a:r>
              <a:rPr lang="en-US" sz="1200" dirty="0">
                <a:solidFill>
                  <a:srgbClr val="262626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sagittis id ut veniam nulla nisi donec similique no ultrices o fermentum molestiae.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4514073" y="2700338"/>
            <a:ext cx="700088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4504548" y="3771900"/>
            <a:ext cx="719137" cy="233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28"/>
              </a:lnSpc>
              <a:buNone/>
            </a:pPr>
            <a:r>
              <a:rPr lang="en-US" sz="15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8"/>
          <p:cNvSpPr/>
          <p:nvPr/>
        </p:nvSpPr>
        <p:spPr>
          <a:xfrm>
            <a:off x="390525" y="652463"/>
            <a:ext cx="4581525" cy="7667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6034"/>
              </a:lnSpc>
              <a:buNone/>
            </a:pPr>
            <a:r>
              <a:rPr lang="en-US" sz="495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Pellentesque</a:t>
            </a:r>
            <a:endParaRPr lang="en-US" sz="4950" dirty="0"/>
          </a:p>
        </p:txBody>
      </p:sp>
      <p:sp>
        <p:nvSpPr>
          <p:cNvPr id="16" name="Text 9"/>
          <p:cNvSpPr/>
          <p:nvPr/>
        </p:nvSpPr>
        <p:spPr>
          <a:xfrm>
            <a:off x="2067778" y="-240505"/>
            <a:ext cx="7253288" cy="9477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451"/>
              </a:lnSpc>
              <a:buNone/>
            </a:pPr>
            <a:r>
              <a:rPr lang="en-US" sz="6113" b="1" kern="0" spc="-122" dirty="0">
                <a:solidFill>
                  <a:srgbClr val="398CC5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PELLENTESQUE</a:t>
            </a:r>
            <a:endParaRPr lang="en-US" sz="6113" dirty="0">
              <a:solidFill>
                <a:srgbClr val="398CC5">
                  <a:alpha val="99000"/>
                </a:srgbClr>
              </a:solidFill>
            </a:endParaRPr>
          </a:p>
        </p:txBody>
      </p:sp>
      <p:sp>
        <p:nvSpPr>
          <p:cNvPr id="17" name="Text 10"/>
          <p:cNvSpPr/>
          <p:nvPr/>
        </p:nvSpPr>
        <p:spPr>
          <a:xfrm>
            <a:off x="397818" y="328613"/>
            <a:ext cx="2409825" cy="133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042"/>
              </a:lnSpc>
              <a:buNone/>
            </a:pPr>
            <a:r>
              <a:rPr lang="en-US" sz="854" kern="0" spc="94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Aliquid finibus ut cupiditate a</a:t>
            </a:r>
            <a:endParaRPr lang="en-US" sz="854" dirty="0"/>
          </a:p>
        </p:txBody>
      </p:sp>
      <p:sp>
        <p:nvSpPr>
          <p:cNvPr id="18" name="Text 11"/>
          <p:cNvSpPr/>
          <p:nvPr/>
        </p:nvSpPr>
        <p:spPr>
          <a:xfrm>
            <a:off x="8393229" y="4848225"/>
            <a:ext cx="619125" cy="95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ts val="731"/>
              </a:lnSpc>
              <a:buNone/>
            </a:pPr>
            <a:r>
              <a:rPr lang="en-US" sz="600" dirty="0">
                <a:solidFill>
                  <a:srgbClr val="404040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23</a:t>
            </a:r>
            <a:endParaRPr lang="en-US" sz="6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4748213"/>
            <a:ext cx="1271588" cy="371475"/>
          </a:xfrm>
          <a:prstGeom prst="rect">
            <a:avLst/>
          </a:prstGeom>
        </p:spPr>
      </p:pic>
      <p:sp>
        <p:nvSpPr>
          <p:cNvPr id="20" name="Shape 12"/>
          <p:cNvSpPr/>
          <p:nvPr/>
        </p:nvSpPr>
        <p:spPr>
          <a:xfrm>
            <a:off x="152400" y="4676775"/>
            <a:ext cx="8843963" cy="0"/>
          </a:xfrm>
          <a:prstGeom prst="line">
            <a:avLst/>
          </a:prstGeom>
          <a:noFill/>
          <a:ln w="12700">
            <a:solidFill>
              <a:srgbClr val="076FB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Text 13"/>
          <p:cNvSpPr/>
          <p:nvPr/>
        </p:nvSpPr>
        <p:spPr>
          <a:xfrm>
            <a:off x="400050" y="1400175"/>
            <a:ext cx="4267200" cy="276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174"/>
              </a:lnSpc>
              <a:buNone/>
            </a:pPr>
            <a:r>
              <a:rPr lang="en-US" sz="180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Semper 30 mihi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-192881"/>
            <a:ext cx="9143998" cy="370746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3881438"/>
            <a:ext cx="3452813" cy="10096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3413" y="1504950"/>
            <a:ext cx="549116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Adipiscing elit</a:t>
            </a:r>
            <a:endParaRPr lang="en-US" sz="3600" dirty="0"/>
          </a:p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exercitationem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33413" y="2571750"/>
            <a:ext cx="3167063" cy="1857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200" b="1" kern="0" spc="60" dirty="0">
                <a:solidFill>
                  <a:srgbClr val="FFFFFF">
                    <a:alpha val="99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REPREHENDERIT VOLUPTATUM</a:t>
            </a:r>
            <a:endParaRPr lang="en-US" sz="1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988" y="3933825"/>
            <a:ext cx="3581400" cy="9572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1461</Words>
  <Application>Microsoft Office PowerPoint</Application>
  <PresentationFormat>Presentación en pantalla (16:9)</PresentationFormat>
  <Paragraphs>341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Epilogue</vt:lpstr>
      <vt:lpstr>Montserrat</vt:lpstr>
      <vt:lpstr>Montserrat Black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Milena Piedrabuena</cp:lastModifiedBy>
  <cp:revision>2</cp:revision>
  <dcterms:created xsi:type="dcterms:W3CDTF">2026-02-03T15:49:37Z</dcterms:created>
  <dcterms:modified xsi:type="dcterms:W3CDTF">2026-02-03T22:26:43Z</dcterms:modified>
</cp:coreProperties>
</file>