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5CA7"/>
    <a:srgbClr val="D6E1F2"/>
    <a:srgbClr val="4A4646"/>
    <a:srgbClr val="F186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95" d="100"/>
          <a:sy n="95" d="100"/>
        </p:scale>
        <p:origin x="100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99213-2F68-47E7-B16C-3F790352568F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304EE-5D81-4799-9528-B036E2242DA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09628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304EE-5D81-4799-9528-B036E2242DA4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67319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34B06-4264-4E17-8F95-9B6DB2027B0C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C7E3B-EBA7-4813-839E-FD06CB4664F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4835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34B06-4264-4E17-8F95-9B6DB2027B0C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C7E3B-EBA7-4813-839E-FD06CB4664F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54575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34B06-4264-4E17-8F95-9B6DB2027B0C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C7E3B-EBA7-4813-839E-FD06CB4664F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18008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34B06-4264-4E17-8F95-9B6DB2027B0C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C7E3B-EBA7-4813-839E-FD06CB4664F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69007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34B06-4264-4E17-8F95-9B6DB2027B0C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C7E3B-EBA7-4813-839E-FD06CB4664F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12674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34B06-4264-4E17-8F95-9B6DB2027B0C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C7E3B-EBA7-4813-839E-FD06CB4664F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41013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34B06-4264-4E17-8F95-9B6DB2027B0C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C7E3B-EBA7-4813-839E-FD06CB4664F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4216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34B06-4264-4E17-8F95-9B6DB2027B0C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C7E3B-EBA7-4813-839E-FD06CB4664F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8696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34B06-4264-4E17-8F95-9B6DB2027B0C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C7E3B-EBA7-4813-839E-FD06CB4664F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69914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34B06-4264-4E17-8F95-9B6DB2027B0C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C7E3B-EBA7-4813-839E-FD06CB4664F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92410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34B06-4264-4E17-8F95-9B6DB2027B0C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C7E3B-EBA7-4813-839E-FD06CB4664F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68498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434B06-4264-4E17-8F95-9B6DB2027B0C}" type="datetimeFigureOut">
              <a:rPr lang="es-AR" smtClean="0"/>
              <a:t>4/2/2026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BC7E3B-EBA7-4813-839E-FD06CB4664F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11595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8" name="Forma libre: forma 3697">
            <a:extLst>
              <a:ext uri="{FF2B5EF4-FFF2-40B4-BE49-F238E27FC236}">
                <a16:creationId xmlns:a16="http://schemas.microsoft.com/office/drawing/2014/main" id="{5F30B546-845C-8C88-8E3F-EAF8FCF0D8EC}"/>
              </a:ext>
            </a:extLst>
          </p:cNvPr>
          <p:cNvSpPr/>
          <p:nvPr/>
        </p:nvSpPr>
        <p:spPr>
          <a:xfrm>
            <a:off x="-111036" y="2224704"/>
            <a:ext cx="3674383" cy="1756515"/>
          </a:xfrm>
          <a:custGeom>
            <a:avLst/>
            <a:gdLst>
              <a:gd name="csX0" fmla="*/ 3502862 w 3674383"/>
              <a:gd name="csY0" fmla="*/ 1470007 h 1756515"/>
              <a:gd name="csX1" fmla="*/ 202015 w 3674383"/>
              <a:gd name="csY1" fmla="*/ 1755877 h 1756515"/>
              <a:gd name="csX2" fmla="*/ 0 w 3674383"/>
              <a:gd name="csY2" fmla="*/ 1570380 h 1756515"/>
              <a:gd name="csX3" fmla="*/ 0 w 3674383"/>
              <a:gd name="csY3" fmla="*/ 0 h 1756515"/>
              <a:gd name="csX4" fmla="*/ 3674384 w 3674383"/>
              <a:gd name="csY4" fmla="*/ 0 h 1756515"/>
              <a:gd name="csX5" fmla="*/ 3674384 w 3674383"/>
              <a:gd name="csY5" fmla="*/ 1284510 h 1756515"/>
              <a:gd name="csX6" fmla="*/ 3502862 w 3674383"/>
              <a:gd name="csY6" fmla="*/ 1470007 h 17565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674383" h="1756515">
                <a:moveTo>
                  <a:pt x="3502862" y="1470007"/>
                </a:moveTo>
                <a:lnTo>
                  <a:pt x="202015" y="1755877"/>
                </a:lnTo>
                <a:cubicBezTo>
                  <a:pt x="92749" y="1764771"/>
                  <a:pt x="0" y="1679645"/>
                  <a:pt x="0" y="1570380"/>
                </a:cubicBezTo>
                <a:lnTo>
                  <a:pt x="0" y="0"/>
                </a:lnTo>
                <a:lnTo>
                  <a:pt x="3674384" y="0"/>
                </a:lnTo>
                <a:lnTo>
                  <a:pt x="3674384" y="1284510"/>
                </a:lnTo>
                <a:cubicBezTo>
                  <a:pt x="3673113" y="1381070"/>
                  <a:pt x="3599422" y="1461114"/>
                  <a:pt x="3502862" y="1470007"/>
                </a:cubicBezTo>
                <a:close/>
              </a:path>
            </a:pathLst>
          </a:custGeom>
          <a:solidFill>
            <a:srgbClr val="2E5DA7"/>
          </a:solidFill>
          <a:ln w="12704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3699" name="Forma libre: forma 3698">
            <a:extLst>
              <a:ext uri="{FF2B5EF4-FFF2-40B4-BE49-F238E27FC236}">
                <a16:creationId xmlns:a16="http://schemas.microsoft.com/office/drawing/2014/main" id="{24E9ED4C-F0C7-BF4E-7E83-4221F7C3296E}"/>
              </a:ext>
            </a:extLst>
          </p:cNvPr>
          <p:cNvSpPr/>
          <p:nvPr/>
        </p:nvSpPr>
        <p:spPr>
          <a:xfrm>
            <a:off x="432752" y="4190219"/>
            <a:ext cx="365913" cy="365913"/>
          </a:xfrm>
          <a:custGeom>
            <a:avLst/>
            <a:gdLst>
              <a:gd name="csX0" fmla="*/ 293493 w 365913"/>
              <a:gd name="csY0" fmla="*/ 0 h 365913"/>
              <a:gd name="csX1" fmla="*/ 72420 w 365913"/>
              <a:gd name="csY1" fmla="*/ 0 h 365913"/>
              <a:gd name="csX2" fmla="*/ 0 w 365913"/>
              <a:gd name="csY2" fmla="*/ 72421 h 365913"/>
              <a:gd name="csX3" fmla="*/ 0 w 365913"/>
              <a:gd name="csY3" fmla="*/ 293493 h 365913"/>
              <a:gd name="csX4" fmla="*/ 72420 w 365913"/>
              <a:gd name="csY4" fmla="*/ 365914 h 365913"/>
              <a:gd name="csX5" fmla="*/ 293493 w 365913"/>
              <a:gd name="csY5" fmla="*/ 365914 h 365913"/>
              <a:gd name="csX6" fmla="*/ 365914 w 365913"/>
              <a:gd name="csY6" fmla="*/ 293493 h 365913"/>
              <a:gd name="csX7" fmla="*/ 365914 w 365913"/>
              <a:gd name="csY7" fmla="*/ 72421 h 365913"/>
              <a:gd name="csX8" fmla="*/ 293493 w 365913"/>
              <a:gd name="csY8" fmla="*/ 0 h 3659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5913" h="365913">
                <a:moveTo>
                  <a:pt x="293493" y="0"/>
                </a:moveTo>
                <a:lnTo>
                  <a:pt x="72420" y="0"/>
                </a:lnTo>
                <a:cubicBezTo>
                  <a:pt x="33034" y="0"/>
                  <a:pt x="0" y="31763"/>
                  <a:pt x="0" y="72421"/>
                </a:cubicBezTo>
                <a:lnTo>
                  <a:pt x="0" y="293493"/>
                </a:lnTo>
                <a:cubicBezTo>
                  <a:pt x="0" y="332880"/>
                  <a:pt x="31763" y="365914"/>
                  <a:pt x="72420" y="365914"/>
                </a:cubicBezTo>
                <a:lnTo>
                  <a:pt x="293493" y="365914"/>
                </a:lnTo>
                <a:cubicBezTo>
                  <a:pt x="332880" y="365914"/>
                  <a:pt x="365914" y="334151"/>
                  <a:pt x="365914" y="293493"/>
                </a:cubicBezTo>
                <a:lnTo>
                  <a:pt x="365914" y="72421"/>
                </a:lnTo>
                <a:cubicBezTo>
                  <a:pt x="365914" y="33034"/>
                  <a:pt x="332880" y="0"/>
                  <a:pt x="293493" y="0"/>
                </a:cubicBezTo>
                <a:close/>
              </a:path>
            </a:pathLst>
          </a:custGeom>
          <a:solidFill>
            <a:srgbClr val="2D5CA7"/>
          </a:solidFill>
          <a:ln w="12704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3700" name="Forma libre: forma 3699">
            <a:extLst>
              <a:ext uri="{FF2B5EF4-FFF2-40B4-BE49-F238E27FC236}">
                <a16:creationId xmlns:a16="http://schemas.microsoft.com/office/drawing/2014/main" id="{3FEF5D26-24C3-2475-32A5-A5C973A2DD22}"/>
              </a:ext>
            </a:extLst>
          </p:cNvPr>
          <p:cNvSpPr/>
          <p:nvPr/>
        </p:nvSpPr>
        <p:spPr>
          <a:xfrm>
            <a:off x="510889" y="4267722"/>
            <a:ext cx="209002" cy="212179"/>
          </a:xfrm>
          <a:custGeom>
            <a:avLst/>
            <a:gdLst>
              <a:gd name="csX0" fmla="*/ 47645 w 209002"/>
              <a:gd name="csY0" fmla="*/ 151193 h 212179"/>
              <a:gd name="csX1" fmla="*/ 8258 w 209002"/>
              <a:gd name="csY1" fmla="*/ 151193 h 212179"/>
              <a:gd name="csX2" fmla="*/ 1906 w 209002"/>
              <a:gd name="csY2" fmla="*/ 157546 h 212179"/>
              <a:gd name="csX3" fmla="*/ 1906 w 209002"/>
              <a:gd name="csY3" fmla="*/ 204556 h 212179"/>
              <a:gd name="csX4" fmla="*/ 8258 w 209002"/>
              <a:gd name="csY4" fmla="*/ 210909 h 212179"/>
              <a:gd name="csX5" fmla="*/ 47645 w 209002"/>
              <a:gd name="csY5" fmla="*/ 210909 h 212179"/>
              <a:gd name="csX6" fmla="*/ 53998 w 209002"/>
              <a:gd name="csY6" fmla="*/ 204556 h 212179"/>
              <a:gd name="csX7" fmla="*/ 53998 w 209002"/>
              <a:gd name="csY7" fmla="*/ 157546 h 212179"/>
              <a:gd name="csX8" fmla="*/ 47645 w 209002"/>
              <a:gd name="csY8" fmla="*/ 151193 h 212179"/>
              <a:gd name="csX9" fmla="*/ 42563 w 209002"/>
              <a:gd name="csY9" fmla="*/ 198203 h 212179"/>
              <a:gd name="csX10" fmla="*/ 15882 w 209002"/>
              <a:gd name="csY10" fmla="*/ 198203 h 212179"/>
              <a:gd name="csX11" fmla="*/ 15882 w 209002"/>
              <a:gd name="csY11" fmla="*/ 162629 h 212179"/>
              <a:gd name="csX12" fmla="*/ 42563 w 209002"/>
              <a:gd name="csY12" fmla="*/ 162629 h 212179"/>
              <a:gd name="csX13" fmla="*/ 42563 w 209002"/>
              <a:gd name="csY13" fmla="*/ 198203 h 212179"/>
              <a:gd name="csX14" fmla="*/ 201380 w 209002"/>
              <a:gd name="csY14" fmla="*/ 76232 h 212179"/>
              <a:gd name="csX15" fmla="*/ 161993 w 209002"/>
              <a:gd name="csY15" fmla="*/ 76232 h 212179"/>
              <a:gd name="csX16" fmla="*/ 155640 w 209002"/>
              <a:gd name="csY16" fmla="*/ 82585 h 212179"/>
              <a:gd name="csX17" fmla="*/ 155640 w 209002"/>
              <a:gd name="csY17" fmla="*/ 204556 h 212179"/>
              <a:gd name="csX18" fmla="*/ 161993 w 209002"/>
              <a:gd name="csY18" fmla="*/ 210909 h 212179"/>
              <a:gd name="csX19" fmla="*/ 201380 w 209002"/>
              <a:gd name="csY19" fmla="*/ 210909 h 212179"/>
              <a:gd name="csX20" fmla="*/ 207732 w 209002"/>
              <a:gd name="csY20" fmla="*/ 204556 h 212179"/>
              <a:gd name="csX21" fmla="*/ 207732 w 209002"/>
              <a:gd name="csY21" fmla="*/ 82585 h 212179"/>
              <a:gd name="csX22" fmla="*/ 201380 w 209002"/>
              <a:gd name="csY22" fmla="*/ 76232 h 212179"/>
              <a:gd name="csX23" fmla="*/ 195027 w 209002"/>
              <a:gd name="csY23" fmla="*/ 198203 h 212179"/>
              <a:gd name="csX24" fmla="*/ 168346 w 209002"/>
              <a:gd name="csY24" fmla="*/ 198203 h 212179"/>
              <a:gd name="csX25" fmla="*/ 168346 w 209002"/>
              <a:gd name="csY25" fmla="*/ 87667 h 212179"/>
              <a:gd name="csX26" fmla="*/ 195027 w 209002"/>
              <a:gd name="csY26" fmla="*/ 87667 h 212179"/>
              <a:gd name="csX27" fmla="*/ 195027 w 209002"/>
              <a:gd name="csY27" fmla="*/ 198203 h 212179"/>
              <a:gd name="csX28" fmla="*/ 123877 w 209002"/>
              <a:gd name="csY28" fmla="*/ 123242 h 212179"/>
              <a:gd name="csX29" fmla="*/ 84490 w 209002"/>
              <a:gd name="csY29" fmla="*/ 123242 h 212179"/>
              <a:gd name="csX30" fmla="*/ 78138 w 209002"/>
              <a:gd name="csY30" fmla="*/ 129595 h 212179"/>
              <a:gd name="csX31" fmla="*/ 78138 w 209002"/>
              <a:gd name="csY31" fmla="*/ 205827 h 212179"/>
              <a:gd name="csX32" fmla="*/ 84490 w 209002"/>
              <a:gd name="csY32" fmla="*/ 212179 h 212179"/>
              <a:gd name="csX33" fmla="*/ 123877 w 209002"/>
              <a:gd name="csY33" fmla="*/ 212179 h 212179"/>
              <a:gd name="csX34" fmla="*/ 130230 w 209002"/>
              <a:gd name="csY34" fmla="*/ 205827 h 212179"/>
              <a:gd name="csX35" fmla="*/ 130230 w 209002"/>
              <a:gd name="csY35" fmla="*/ 129595 h 212179"/>
              <a:gd name="csX36" fmla="*/ 123877 w 209002"/>
              <a:gd name="csY36" fmla="*/ 123242 h 212179"/>
              <a:gd name="csX37" fmla="*/ 118795 w 209002"/>
              <a:gd name="csY37" fmla="*/ 198203 h 212179"/>
              <a:gd name="csX38" fmla="*/ 92114 w 209002"/>
              <a:gd name="csY38" fmla="*/ 198203 h 212179"/>
              <a:gd name="csX39" fmla="*/ 92114 w 209002"/>
              <a:gd name="csY39" fmla="*/ 133406 h 212179"/>
              <a:gd name="csX40" fmla="*/ 118795 w 209002"/>
              <a:gd name="csY40" fmla="*/ 133406 h 212179"/>
              <a:gd name="csX41" fmla="*/ 118795 w 209002"/>
              <a:gd name="csY41" fmla="*/ 198203 h 212179"/>
              <a:gd name="csX42" fmla="*/ 121336 w 209002"/>
              <a:gd name="csY42" fmla="*/ 80044 h 212179"/>
              <a:gd name="csX43" fmla="*/ 196297 w 209002"/>
              <a:gd name="csY43" fmla="*/ 21599 h 212179"/>
              <a:gd name="csX44" fmla="*/ 193756 w 209002"/>
              <a:gd name="csY44" fmla="*/ 58445 h 212179"/>
              <a:gd name="csX45" fmla="*/ 198839 w 209002"/>
              <a:gd name="csY45" fmla="*/ 64797 h 212179"/>
              <a:gd name="csX46" fmla="*/ 198839 w 209002"/>
              <a:gd name="csY46" fmla="*/ 64797 h 212179"/>
              <a:gd name="csX47" fmla="*/ 205191 w 209002"/>
              <a:gd name="csY47" fmla="*/ 59715 h 212179"/>
              <a:gd name="csX48" fmla="*/ 209003 w 209002"/>
              <a:gd name="csY48" fmla="*/ 10165 h 212179"/>
              <a:gd name="csX49" fmla="*/ 207732 w 209002"/>
              <a:gd name="csY49" fmla="*/ 6353 h 212179"/>
              <a:gd name="csX50" fmla="*/ 203921 w 209002"/>
              <a:gd name="csY50" fmla="*/ 3812 h 212179"/>
              <a:gd name="csX51" fmla="*/ 150558 w 209002"/>
              <a:gd name="csY51" fmla="*/ 0 h 212179"/>
              <a:gd name="csX52" fmla="*/ 144206 w 209002"/>
              <a:gd name="csY52" fmla="*/ 5082 h 212179"/>
              <a:gd name="csX53" fmla="*/ 149288 w 209002"/>
              <a:gd name="csY53" fmla="*/ 11435 h 212179"/>
              <a:gd name="csX54" fmla="*/ 187404 w 209002"/>
              <a:gd name="csY54" fmla="*/ 13976 h 212179"/>
              <a:gd name="csX55" fmla="*/ 117524 w 209002"/>
              <a:gd name="csY55" fmla="*/ 68609 h 212179"/>
              <a:gd name="csX56" fmla="*/ 64162 w 209002"/>
              <a:gd name="csY56" fmla="*/ 26681 h 212179"/>
              <a:gd name="csX57" fmla="*/ 56539 w 209002"/>
              <a:gd name="csY57" fmla="*/ 26681 h 212179"/>
              <a:gd name="csX58" fmla="*/ 1906 w 209002"/>
              <a:gd name="csY58" fmla="*/ 78773 h 212179"/>
              <a:gd name="csX59" fmla="*/ 1906 w 209002"/>
              <a:gd name="csY59" fmla="*/ 86397 h 212179"/>
              <a:gd name="csX60" fmla="*/ 5717 w 209002"/>
              <a:gd name="csY60" fmla="*/ 88937 h 212179"/>
              <a:gd name="csX61" fmla="*/ 9529 w 209002"/>
              <a:gd name="csY61" fmla="*/ 87667 h 212179"/>
              <a:gd name="csX62" fmla="*/ 60350 w 209002"/>
              <a:gd name="csY62" fmla="*/ 39387 h 212179"/>
              <a:gd name="csX63" fmla="*/ 112442 w 209002"/>
              <a:gd name="csY63" fmla="*/ 81314 h 212179"/>
              <a:gd name="csX64" fmla="*/ 121336 w 209002"/>
              <a:gd name="csY64" fmla="*/ 80044 h 2121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209002" h="212179">
                <a:moveTo>
                  <a:pt x="47645" y="151193"/>
                </a:moveTo>
                <a:lnTo>
                  <a:pt x="8258" y="151193"/>
                </a:lnTo>
                <a:cubicBezTo>
                  <a:pt x="4447" y="151193"/>
                  <a:pt x="1906" y="153735"/>
                  <a:pt x="1906" y="157546"/>
                </a:cubicBezTo>
                <a:lnTo>
                  <a:pt x="1906" y="204556"/>
                </a:lnTo>
                <a:cubicBezTo>
                  <a:pt x="1906" y="208367"/>
                  <a:pt x="4447" y="210909"/>
                  <a:pt x="8258" y="210909"/>
                </a:cubicBezTo>
                <a:lnTo>
                  <a:pt x="47645" y="210909"/>
                </a:lnTo>
                <a:cubicBezTo>
                  <a:pt x="51457" y="210909"/>
                  <a:pt x="53998" y="208367"/>
                  <a:pt x="53998" y="204556"/>
                </a:cubicBezTo>
                <a:lnTo>
                  <a:pt x="53998" y="157546"/>
                </a:lnTo>
                <a:cubicBezTo>
                  <a:pt x="53998" y="153735"/>
                  <a:pt x="51457" y="151193"/>
                  <a:pt x="47645" y="151193"/>
                </a:cubicBezTo>
                <a:close/>
                <a:moveTo>
                  <a:pt x="42563" y="198203"/>
                </a:moveTo>
                <a:lnTo>
                  <a:pt x="15882" y="198203"/>
                </a:lnTo>
                <a:lnTo>
                  <a:pt x="15882" y="162629"/>
                </a:lnTo>
                <a:lnTo>
                  <a:pt x="42563" y="162629"/>
                </a:lnTo>
                <a:lnTo>
                  <a:pt x="42563" y="198203"/>
                </a:lnTo>
                <a:close/>
                <a:moveTo>
                  <a:pt x="201380" y="76232"/>
                </a:moveTo>
                <a:lnTo>
                  <a:pt x="161993" y="76232"/>
                </a:lnTo>
                <a:cubicBezTo>
                  <a:pt x="158181" y="76232"/>
                  <a:pt x="155640" y="78773"/>
                  <a:pt x="155640" y="82585"/>
                </a:cubicBezTo>
                <a:lnTo>
                  <a:pt x="155640" y="204556"/>
                </a:lnTo>
                <a:cubicBezTo>
                  <a:pt x="155640" y="208367"/>
                  <a:pt x="158181" y="210909"/>
                  <a:pt x="161993" y="210909"/>
                </a:cubicBezTo>
                <a:lnTo>
                  <a:pt x="201380" y="210909"/>
                </a:lnTo>
                <a:cubicBezTo>
                  <a:pt x="205191" y="210909"/>
                  <a:pt x="207732" y="208367"/>
                  <a:pt x="207732" y="204556"/>
                </a:cubicBezTo>
                <a:lnTo>
                  <a:pt x="207732" y="82585"/>
                </a:lnTo>
                <a:cubicBezTo>
                  <a:pt x="207732" y="78773"/>
                  <a:pt x="205191" y="76232"/>
                  <a:pt x="201380" y="76232"/>
                </a:cubicBezTo>
                <a:close/>
                <a:moveTo>
                  <a:pt x="195027" y="198203"/>
                </a:moveTo>
                <a:lnTo>
                  <a:pt x="168346" y="198203"/>
                </a:lnTo>
                <a:lnTo>
                  <a:pt x="168346" y="87667"/>
                </a:lnTo>
                <a:lnTo>
                  <a:pt x="195027" y="87667"/>
                </a:lnTo>
                <a:lnTo>
                  <a:pt x="195027" y="198203"/>
                </a:lnTo>
                <a:close/>
                <a:moveTo>
                  <a:pt x="123877" y="123242"/>
                </a:moveTo>
                <a:lnTo>
                  <a:pt x="84490" y="123242"/>
                </a:lnTo>
                <a:cubicBezTo>
                  <a:pt x="80679" y="123242"/>
                  <a:pt x="78138" y="125783"/>
                  <a:pt x="78138" y="129595"/>
                </a:cubicBezTo>
                <a:lnTo>
                  <a:pt x="78138" y="205827"/>
                </a:lnTo>
                <a:cubicBezTo>
                  <a:pt x="78138" y="209638"/>
                  <a:pt x="80679" y="212179"/>
                  <a:pt x="84490" y="212179"/>
                </a:cubicBezTo>
                <a:lnTo>
                  <a:pt x="123877" y="212179"/>
                </a:lnTo>
                <a:cubicBezTo>
                  <a:pt x="127689" y="212179"/>
                  <a:pt x="130230" y="209638"/>
                  <a:pt x="130230" y="205827"/>
                </a:cubicBezTo>
                <a:lnTo>
                  <a:pt x="130230" y="129595"/>
                </a:lnTo>
                <a:cubicBezTo>
                  <a:pt x="130230" y="125783"/>
                  <a:pt x="127689" y="123242"/>
                  <a:pt x="123877" y="123242"/>
                </a:cubicBezTo>
                <a:close/>
                <a:moveTo>
                  <a:pt x="118795" y="198203"/>
                </a:moveTo>
                <a:lnTo>
                  <a:pt x="92114" y="198203"/>
                </a:lnTo>
                <a:lnTo>
                  <a:pt x="92114" y="133406"/>
                </a:lnTo>
                <a:lnTo>
                  <a:pt x="118795" y="133406"/>
                </a:lnTo>
                <a:lnTo>
                  <a:pt x="118795" y="198203"/>
                </a:lnTo>
                <a:close/>
                <a:moveTo>
                  <a:pt x="121336" y="80044"/>
                </a:moveTo>
                <a:lnTo>
                  <a:pt x="196297" y="21599"/>
                </a:lnTo>
                <a:lnTo>
                  <a:pt x="193756" y="58445"/>
                </a:lnTo>
                <a:cubicBezTo>
                  <a:pt x="193756" y="62256"/>
                  <a:pt x="196297" y="64797"/>
                  <a:pt x="198839" y="64797"/>
                </a:cubicBezTo>
                <a:lnTo>
                  <a:pt x="198839" y="64797"/>
                </a:lnTo>
                <a:cubicBezTo>
                  <a:pt x="201380" y="64797"/>
                  <a:pt x="203921" y="62256"/>
                  <a:pt x="205191" y="59715"/>
                </a:cubicBezTo>
                <a:lnTo>
                  <a:pt x="209003" y="10165"/>
                </a:lnTo>
                <a:cubicBezTo>
                  <a:pt x="209003" y="8894"/>
                  <a:pt x="209003" y="7623"/>
                  <a:pt x="207732" y="6353"/>
                </a:cubicBezTo>
                <a:cubicBezTo>
                  <a:pt x="206462" y="5082"/>
                  <a:pt x="205191" y="3812"/>
                  <a:pt x="203921" y="3812"/>
                </a:cubicBezTo>
                <a:lnTo>
                  <a:pt x="150558" y="0"/>
                </a:lnTo>
                <a:cubicBezTo>
                  <a:pt x="146747" y="0"/>
                  <a:pt x="144206" y="2541"/>
                  <a:pt x="144206" y="5082"/>
                </a:cubicBezTo>
                <a:cubicBezTo>
                  <a:pt x="144206" y="8894"/>
                  <a:pt x="146747" y="11435"/>
                  <a:pt x="149288" y="11435"/>
                </a:cubicBezTo>
                <a:lnTo>
                  <a:pt x="187404" y="13976"/>
                </a:lnTo>
                <a:lnTo>
                  <a:pt x="117524" y="68609"/>
                </a:lnTo>
                <a:lnTo>
                  <a:pt x="64162" y="26681"/>
                </a:lnTo>
                <a:cubicBezTo>
                  <a:pt x="61621" y="25411"/>
                  <a:pt x="59080" y="25411"/>
                  <a:pt x="56539" y="26681"/>
                </a:cubicBezTo>
                <a:lnTo>
                  <a:pt x="1906" y="78773"/>
                </a:lnTo>
                <a:cubicBezTo>
                  <a:pt x="-635" y="81314"/>
                  <a:pt x="-635" y="85126"/>
                  <a:pt x="1906" y="86397"/>
                </a:cubicBezTo>
                <a:cubicBezTo>
                  <a:pt x="3176" y="87667"/>
                  <a:pt x="4447" y="88937"/>
                  <a:pt x="5717" y="88937"/>
                </a:cubicBezTo>
                <a:cubicBezTo>
                  <a:pt x="6988" y="88937"/>
                  <a:pt x="8258" y="87667"/>
                  <a:pt x="9529" y="87667"/>
                </a:cubicBezTo>
                <a:lnTo>
                  <a:pt x="60350" y="39387"/>
                </a:lnTo>
                <a:lnTo>
                  <a:pt x="112442" y="81314"/>
                </a:lnTo>
                <a:cubicBezTo>
                  <a:pt x="116254" y="82585"/>
                  <a:pt x="118795" y="82585"/>
                  <a:pt x="121336" y="80044"/>
                </a:cubicBezTo>
                <a:close/>
              </a:path>
            </a:pathLst>
          </a:custGeom>
          <a:solidFill>
            <a:srgbClr val="FFFFFF"/>
          </a:solidFill>
          <a:ln w="12704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3701" name="Forma libre: forma 3700">
            <a:extLst>
              <a:ext uri="{FF2B5EF4-FFF2-40B4-BE49-F238E27FC236}">
                <a16:creationId xmlns:a16="http://schemas.microsoft.com/office/drawing/2014/main" id="{FED467FC-9760-F1F7-8D83-5ABB8A8BB38A}"/>
              </a:ext>
            </a:extLst>
          </p:cNvPr>
          <p:cNvSpPr/>
          <p:nvPr/>
        </p:nvSpPr>
        <p:spPr>
          <a:xfrm>
            <a:off x="432752" y="5273985"/>
            <a:ext cx="365913" cy="365913"/>
          </a:xfrm>
          <a:custGeom>
            <a:avLst/>
            <a:gdLst>
              <a:gd name="csX0" fmla="*/ 293493 w 365913"/>
              <a:gd name="csY0" fmla="*/ 0 h 365913"/>
              <a:gd name="csX1" fmla="*/ 72420 w 365913"/>
              <a:gd name="csY1" fmla="*/ 0 h 365913"/>
              <a:gd name="csX2" fmla="*/ 0 w 365913"/>
              <a:gd name="csY2" fmla="*/ 72420 h 365913"/>
              <a:gd name="csX3" fmla="*/ 0 w 365913"/>
              <a:gd name="csY3" fmla="*/ 293493 h 365913"/>
              <a:gd name="csX4" fmla="*/ 72420 w 365913"/>
              <a:gd name="csY4" fmla="*/ 365914 h 365913"/>
              <a:gd name="csX5" fmla="*/ 293493 w 365913"/>
              <a:gd name="csY5" fmla="*/ 365914 h 365913"/>
              <a:gd name="csX6" fmla="*/ 365914 w 365913"/>
              <a:gd name="csY6" fmla="*/ 293493 h 365913"/>
              <a:gd name="csX7" fmla="*/ 365914 w 365913"/>
              <a:gd name="csY7" fmla="*/ 72420 h 365913"/>
              <a:gd name="csX8" fmla="*/ 293493 w 365913"/>
              <a:gd name="csY8" fmla="*/ 0 h 3659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5913" h="365913">
                <a:moveTo>
                  <a:pt x="293493" y="0"/>
                </a:moveTo>
                <a:lnTo>
                  <a:pt x="72420" y="0"/>
                </a:lnTo>
                <a:cubicBezTo>
                  <a:pt x="33034" y="0"/>
                  <a:pt x="0" y="31763"/>
                  <a:pt x="0" y="72420"/>
                </a:cubicBezTo>
                <a:lnTo>
                  <a:pt x="0" y="293493"/>
                </a:lnTo>
                <a:cubicBezTo>
                  <a:pt x="0" y="332880"/>
                  <a:pt x="31763" y="365914"/>
                  <a:pt x="72420" y="365914"/>
                </a:cubicBezTo>
                <a:lnTo>
                  <a:pt x="293493" y="365914"/>
                </a:lnTo>
                <a:cubicBezTo>
                  <a:pt x="332880" y="365914"/>
                  <a:pt x="365914" y="334150"/>
                  <a:pt x="365914" y="293493"/>
                </a:cubicBezTo>
                <a:lnTo>
                  <a:pt x="365914" y="72420"/>
                </a:lnTo>
                <a:cubicBezTo>
                  <a:pt x="365914" y="31763"/>
                  <a:pt x="332880" y="0"/>
                  <a:pt x="293493" y="0"/>
                </a:cubicBezTo>
                <a:close/>
              </a:path>
            </a:pathLst>
          </a:custGeom>
          <a:solidFill>
            <a:srgbClr val="2D5CA7"/>
          </a:solidFill>
          <a:ln w="12704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3702" name="Forma libre: forma 3701">
            <a:extLst>
              <a:ext uri="{FF2B5EF4-FFF2-40B4-BE49-F238E27FC236}">
                <a16:creationId xmlns:a16="http://schemas.microsoft.com/office/drawing/2014/main" id="{6353E036-DDC4-21D4-2333-1A9D7A08FF6B}"/>
              </a:ext>
            </a:extLst>
          </p:cNvPr>
          <p:cNvSpPr/>
          <p:nvPr/>
        </p:nvSpPr>
        <p:spPr>
          <a:xfrm>
            <a:off x="488655" y="5346405"/>
            <a:ext cx="255377" cy="219802"/>
          </a:xfrm>
          <a:custGeom>
            <a:avLst/>
            <a:gdLst>
              <a:gd name="csX0" fmla="*/ 241401 w 255377"/>
              <a:gd name="csY0" fmla="*/ 41928 h 219802"/>
              <a:gd name="csX1" fmla="*/ 194392 w 255377"/>
              <a:gd name="csY1" fmla="*/ 41928 h 219802"/>
              <a:gd name="csX2" fmla="*/ 194392 w 255377"/>
              <a:gd name="csY2" fmla="*/ 29223 h 219802"/>
              <a:gd name="csX3" fmla="*/ 165169 w 255377"/>
              <a:gd name="csY3" fmla="*/ 0 h 219802"/>
              <a:gd name="csX4" fmla="*/ 88937 w 255377"/>
              <a:gd name="csY4" fmla="*/ 0 h 219802"/>
              <a:gd name="csX5" fmla="*/ 59715 w 255377"/>
              <a:gd name="csY5" fmla="*/ 29223 h 219802"/>
              <a:gd name="csX6" fmla="*/ 59715 w 255377"/>
              <a:gd name="csY6" fmla="*/ 41928 h 219802"/>
              <a:gd name="csX7" fmla="*/ 12705 w 255377"/>
              <a:gd name="csY7" fmla="*/ 41928 h 219802"/>
              <a:gd name="csX8" fmla="*/ 0 w 255377"/>
              <a:gd name="csY8" fmla="*/ 54633 h 219802"/>
              <a:gd name="csX9" fmla="*/ 0 w 255377"/>
              <a:gd name="csY9" fmla="*/ 139759 h 219802"/>
              <a:gd name="csX10" fmla="*/ 8894 w 255377"/>
              <a:gd name="csY10" fmla="*/ 151194 h 219802"/>
              <a:gd name="csX11" fmla="*/ 8894 w 255377"/>
              <a:gd name="csY11" fmla="*/ 207097 h 219802"/>
              <a:gd name="csX12" fmla="*/ 21599 w 255377"/>
              <a:gd name="csY12" fmla="*/ 219803 h 219802"/>
              <a:gd name="csX13" fmla="*/ 233778 w 255377"/>
              <a:gd name="csY13" fmla="*/ 219803 h 219802"/>
              <a:gd name="csX14" fmla="*/ 246484 w 255377"/>
              <a:gd name="csY14" fmla="*/ 207097 h 219802"/>
              <a:gd name="csX15" fmla="*/ 246484 w 255377"/>
              <a:gd name="csY15" fmla="*/ 151194 h 219802"/>
              <a:gd name="csX16" fmla="*/ 255377 w 255377"/>
              <a:gd name="csY16" fmla="*/ 139759 h 219802"/>
              <a:gd name="csX17" fmla="*/ 255377 w 255377"/>
              <a:gd name="csY17" fmla="*/ 54633 h 219802"/>
              <a:gd name="csX18" fmla="*/ 241401 w 255377"/>
              <a:gd name="csY18" fmla="*/ 41928 h 219802"/>
              <a:gd name="csX19" fmla="*/ 67338 w 255377"/>
              <a:gd name="csY19" fmla="*/ 29223 h 219802"/>
              <a:gd name="csX20" fmla="*/ 88937 w 255377"/>
              <a:gd name="csY20" fmla="*/ 7623 h 219802"/>
              <a:gd name="csX21" fmla="*/ 165169 w 255377"/>
              <a:gd name="csY21" fmla="*/ 7623 h 219802"/>
              <a:gd name="csX22" fmla="*/ 186768 w 255377"/>
              <a:gd name="csY22" fmla="*/ 29223 h 219802"/>
              <a:gd name="csX23" fmla="*/ 186768 w 255377"/>
              <a:gd name="csY23" fmla="*/ 41928 h 219802"/>
              <a:gd name="csX24" fmla="*/ 177875 w 255377"/>
              <a:gd name="csY24" fmla="*/ 41928 h 219802"/>
              <a:gd name="csX25" fmla="*/ 177875 w 255377"/>
              <a:gd name="csY25" fmla="*/ 29223 h 219802"/>
              <a:gd name="csX26" fmla="*/ 165169 w 255377"/>
              <a:gd name="csY26" fmla="*/ 16517 h 219802"/>
              <a:gd name="csX27" fmla="*/ 88937 w 255377"/>
              <a:gd name="csY27" fmla="*/ 16517 h 219802"/>
              <a:gd name="csX28" fmla="*/ 76232 w 255377"/>
              <a:gd name="csY28" fmla="*/ 29223 h 219802"/>
              <a:gd name="csX29" fmla="*/ 76232 w 255377"/>
              <a:gd name="csY29" fmla="*/ 29223 h 219802"/>
              <a:gd name="csX30" fmla="*/ 76232 w 255377"/>
              <a:gd name="csY30" fmla="*/ 41928 h 219802"/>
              <a:gd name="csX31" fmla="*/ 67338 w 255377"/>
              <a:gd name="csY31" fmla="*/ 41928 h 219802"/>
              <a:gd name="csX32" fmla="*/ 67338 w 255377"/>
              <a:gd name="csY32" fmla="*/ 29223 h 219802"/>
              <a:gd name="csX33" fmla="*/ 170251 w 255377"/>
              <a:gd name="csY33" fmla="*/ 29223 h 219802"/>
              <a:gd name="csX34" fmla="*/ 170251 w 255377"/>
              <a:gd name="csY34" fmla="*/ 41928 h 219802"/>
              <a:gd name="csX35" fmla="*/ 85126 w 255377"/>
              <a:gd name="csY35" fmla="*/ 41928 h 219802"/>
              <a:gd name="csX36" fmla="*/ 85126 w 255377"/>
              <a:gd name="csY36" fmla="*/ 29223 h 219802"/>
              <a:gd name="csX37" fmla="*/ 88937 w 255377"/>
              <a:gd name="csY37" fmla="*/ 25411 h 219802"/>
              <a:gd name="csX38" fmla="*/ 165169 w 255377"/>
              <a:gd name="csY38" fmla="*/ 25411 h 219802"/>
              <a:gd name="csX39" fmla="*/ 170251 w 255377"/>
              <a:gd name="csY39" fmla="*/ 29223 h 219802"/>
              <a:gd name="csX40" fmla="*/ 237590 w 255377"/>
              <a:gd name="csY40" fmla="*/ 207097 h 219802"/>
              <a:gd name="csX41" fmla="*/ 233778 w 255377"/>
              <a:gd name="csY41" fmla="*/ 210909 h 219802"/>
              <a:gd name="csX42" fmla="*/ 21599 w 255377"/>
              <a:gd name="csY42" fmla="*/ 210909 h 219802"/>
              <a:gd name="csX43" fmla="*/ 17787 w 255377"/>
              <a:gd name="csY43" fmla="*/ 207097 h 219802"/>
              <a:gd name="csX44" fmla="*/ 17787 w 255377"/>
              <a:gd name="csY44" fmla="*/ 152464 h 219802"/>
              <a:gd name="csX45" fmla="*/ 47010 w 255377"/>
              <a:gd name="csY45" fmla="*/ 152464 h 219802"/>
              <a:gd name="csX46" fmla="*/ 47010 w 255377"/>
              <a:gd name="csY46" fmla="*/ 165169 h 219802"/>
              <a:gd name="csX47" fmla="*/ 50821 w 255377"/>
              <a:gd name="csY47" fmla="*/ 168981 h 219802"/>
              <a:gd name="csX48" fmla="*/ 67338 w 255377"/>
              <a:gd name="csY48" fmla="*/ 168981 h 219802"/>
              <a:gd name="csX49" fmla="*/ 71150 w 255377"/>
              <a:gd name="csY49" fmla="*/ 165169 h 219802"/>
              <a:gd name="csX50" fmla="*/ 71150 w 255377"/>
              <a:gd name="csY50" fmla="*/ 152464 h 219802"/>
              <a:gd name="csX51" fmla="*/ 181686 w 255377"/>
              <a:gd name="csY51" fmla="*/ 152464 h 219802"/>
              <a:gd name="csX52" fmla="*/ 181686 w 255377"/>
              <a:gd name="csY52" fmla="*/ 165169 h 219802"/>
              <a:gd name="csX53" fmla="*/ 185498 w 255377"/>
              <a:gd name="csY53" fmla="*/ 168981 h 219802"/>
              <a:gd name="csX54" fmla="*/ 202015 w 255377"/>
              <a:gd name="csY54" fmla="*/ 168981 h 219802"/>
              <a:gd name="csX55" fmla="*/ 205826 w 255377"/>
              <a:gd name="csY55" fmla="*/ 165169 h 219802"/>
              <a:gd name="csX56" fmla="*/ 205826 w 255377"/>
              <a:gd name="csY56" fmla="*/ 152464 h 219802"/>
              <a:gd name="csX57" fmla="*/ 235049 w 255377"/>
              <a:gd name="csY57" fmla="*/ 152464 h 219802"/>
              <a:gd name="csX58" fmla="*/ 235049 w 255377"/>
              <a:gd name="csY58" fmla="*/ 207097 h 219802"/>
              <a:gd name="csX59" fmla="*/ 54633 w 255377"/>
              <a:gd name="csY59" fmla="*/ 160087 h 219802"/>
              <a:gd name="csX60" fmla="*/ 54633 w 255377"/>
              <a:gd name="csY60" fmla="*/ 138488 h 219802"/>
              <a:gd name="csX61" fmla="*/ 55903 w 255377"/>
              <a:gd name="csY61" fmla="*/ 135947 h 219802"/>
              <a:gd name="csX62" fmla="*/ 58445 w 255377"/>
              <a:gd name="csY62" fmla="*/ 134677 h 219802"/>
              <a:gd name="csX63" fmla="*/ 62256 w 255377"/>
              <a:gd name="csY63" fmla="*/ 138488 h 219802"/>
              <a:gd name="csX64" fmla="*/ 62256 w 255377"/>
              <a:gd name="csY64" fmla="*/ 147382 h 219802"/>
              <a:gd name="csX65" fmla="*/ 62256 w 255377"/>
              <a:gd name="csY65" fmla="*/ 160087 h 219802"/>
              <a:gd name="csX66" fmla="*/ 54633 w 255377"/>
              <a:gd name="csY66" fmla="*/ 160087 h 219802"/>
              <a:gd name="csX67" fmla="*/ 190580 w 255377"/>
              <a:gd name="csY67" fmla="*/ 160087 h 219802"/>
              <a:gd name="csX68" fmla="*/ 190580 w 255377"/>
              <a:gd name="csY68" fmla="*/ 138488 h 219802"/>
              <a:gd name="csX69" fmla="*/ 194392 w 255377"/>
              <a:gd name="csY69" fmla="*/ 134677 h 219802"/>
              <a:gd name="csX70" fmla="*/ 196933 w 255377"/>
              <a:gd name="csY70" fmla="*/ 135947 h 219802"/>
              <a:gd name="csX71" fmla="*/ 198203 w 255377"/>
              <a:gd name="csY71" fmla="*/ 138488 h 219802"/>
              <a:gd name="csX72" fmla="*/ 198203 w 255377"/>
              <a:gd name="csY72" fmla="*/ 147382 h 219802"/>
              <a:gd name="csX73" fmla="*/ 198203 w 255377"/>
              <a:gd name="csY73" fmla="*/ 160087 h 219802"/>
              <a:gd name="csX74" fmla="*/ 190580 w 255377"/>
              <a:gd name="csY74" fmla="*/ 160087 h 219802"/>
              <a:gd name="csX75" fmla="*/ 246484 w 255377"/>
              <a:gd name="csY75" fmla="*/ 139759 h 219802"/>
              <a:gd name="csX76" fmla="*/ 242672 w 255377"/>
              <a:gd name="csY76" fmla="*/ 143571 h 219802"/>
              <a:gd name="csX77" fmla="*/ 208368 w 255377"/>
              <a:gd name="csY77" fmla="*/ 143571 h 219802"/>
              <a:gd name="csX78" fmla="*/ 208368 w 255377"/>
              <a:gd name="csY78" fmla="*/ 139759 h 219802"/>
              <a:gd name="csX79" fmla="*/ 195662 w 255377"/>
              <a:gd name="csY79" fmla="*/ 127053 h 219802"/>
              <a:gd name="csX80" fmla="*/ 182957 w 255377"/>
              <a:gd name="csY80" fmla="*/ 139759 h 219802"/>
              <a:gd name="csX81" fmla="*/ 182957 w 255377"/>
              <a:gd name="csY81" fmla="*/ 143571 h 219802"/>
              <a:gd name="csX82" fmla="*/ 72420 w 255377"/>
              <a:gd name="csY82" fmla="*/ 143571 h 219802"/>
              <a:gd name="csX83" fmla="*/ 72420 w 255377"/>
              <a:gd name="csY83" fmla="*/ 139759 h 219802"/>
              <a:gd name="csX84" fmla="*/ 59715 w 255377"/>
              <a:gd name="csY84" fmla="*/ 127053 h 219802"/>
              <a:gd name="csX85" fmla="*/ 47010 w 255377"/>
              <a:gd name="csY85" fmla="*/ 139759 h 219802"/>
              <a:gd name="csX86" fmla="*/ 47010 w 255377"/>
              <a:gd name="csY86" fmla="*/ 143571 h 219802"/>
              <a:gd name="csX87" fmla="*/ 12705 w 255377"/>
              <a:gd name="csY87" fmla="*/ 143571 h 219802"/>
              <a:gd name="csX88" fmla="*/ 8894 w 255377"/>
              <a:gd name="csY88" fmla="*/ 139759 h 219802"/>
              <a:gd name="csX89" fmla="*/ 8894 w 255377"/>
              <a:gd name="csY89" fmla="*/ 54633 h 219802"/>
              <a:gd name="csX90" fmla="*/ 12705 w 255377"/>
              <a:gd name="csY90" fmla="*/ 50821 h 219802"/>
              <a:gd name="csX91" fmla="*/ 241401 w 255377"/>
              <a:gd name="csY91" fmla="*/ 50821 h 219802"/>
              <a:gd name="csX92" fmla="*/ 245213 w 255377"/>
              <a:gd name="csY92" fmla="*/ 54633 h 219802"/>
              <a:gd name="csX93" fmla="*/ 245213 w 255377"/>
              <a:gd name="csY93" fmla="*/ 139759 h 2198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</a:cxnLst>
            <a:rect l="l" t="t" r="r" b="b"/>
            <a:pathLst>
              <a:path w="255377" h="219802">
                <a:moveTo>
                  <a:pt x="241401" y="41928"/>
                </a:moveTo>
                <a:lnTo>
                  <a:pt x="194392" y="41928"/>
                </a:lnTo>
                <a:lnTo>
                  <a:pt x="194392" y="29223"/>
                </a:lnTo>
                <a:cubicBezTo>
                  <a:pt x="194392" y="12705"/>
                  <a:pt x="181686" y="0"/>
                  <a:pt x="165169" y="0"/>
                </a:cubicBezTo>
                <a:lnTo>
                  <a:pt x="88937" y="0"/>
                </a:lnTo>
                <a:cubicBezTo>
                  <a:pt x="72420" y="0"/>
                  <a:pt x="59715" y="12705"/>
                  <a:pt x="59715" y="29223"/>
                </a:cubicBezTo>
                <a:lnTo>
                  <a:pt x="59715" y="41928"/>
                </a:lnTo>
                <a:lnTo>
                  <a:pt x="12705" y="41928"/>
                </a:lnTo>
                <a:cubicBezTo>
                  <a:pt x="5082" y="41928"/>
                  <a:pt x="0" y="47010"/>
                  <a:pt x="0" y="54633"/>
                </a:cubicBezTo>
                <a:lnTo>
                  <a:pt x="0" y="139759"/>
                </a:lnTo>
                <a:cubicBezTo>
                  <a:pt x="0" y="144841"/>
                  <a:pt x="3812" y="149923"/>
                  <a:pt x="8894" y="151194"/>
                </a:cubicBezTo>
                <a:lnTo>
                  <a:pt x="8894" y="207097"/>
                </a:lnTo>
                <a:cubicBezTo>
                  <a:pt x="8894" y="214720"/>
                  <a:pt x="13976" y="219803"/>
                  <a:pt x="21599" y="219803"/>
                </a:cubicBezTo>
                <a:lnTo>
                  <a:pt x="233778" y="219803"/>
                </a:lnTo>
                <a:cubicBezTo>
                  <a:pt x="241401" y="219803"/>
                  <a:pt x="246484" y="214720"/>
                  <a:pt x="246484" y="207097"/>
                </a:cubicBezTo>
                <a:lnTo>
                  <a:pt x="246484" y="151194"/>
                </a:lnTo>
                <a:cubicBezTo>
                  <a:pt x="251566" y="149923"/>
                  <a:pt x="255377" y="144841"/>
                  <a:pt x="255377" y="139759"/>
                </a:cubicBezTo>
                <a:lnTo>
                  <a:pt x="255377" y="54633"/>
                </a:lnTo>
                <a:cubicBezTo>
                  <a:pt x="254107" y="47010"/>
                  <a:pt x="249025" y="41928"/>
                  <a:pt x="241401" y="41928"/>
                </a:cubicBezTo>
                <a:close/>
                <a:moveTo>
                  <a:pt x="67338" y="29223"/>
                </a:moveTo>
                <a:cubicBezTo>
                  <a:pt x="67338" y="17788"/>
                  <a:pt x="76232" y="7623"/>
                  <a:pt x="88937" y="7623"/>
                </a:cubicBezTo>
                <a:lnTo>
                  <a:pt x="165169" y="7623"/>
                </a:lnTo>
                <a:cubicBezTo>
                  <a:pt x="176604" y="7623"/>
                  <a:pt x="186768" y="16517"/>
                  <a:pt x="186768" y="29223"/>
                </a:cubicBezTo>
                <a:lnTo>
                  <a:pt x="186768" y="41928"/>
                </a:lnTo>
                <a:lnTo>
                  <a:pt x="177875" y="41928"/>
                </a:lnTo>
                <a:lnTo>
                  <a:pt x="177875" y="29223"/>
                </a:lnTo>
                <a:cubicBezTo>
                  <a:pt x="177875" y="21599"/>
                  <a:pt x="172793" y="16517"/>
                  <a:pt x="165169" y="16517"/>
                </a:cubicBezTo>
                <a:lnTo>
                  <a:pt x="88937" y="16517"/>
                </a:lnTo>
                <a:cubicBezTo>
                  <a:pt x="81314" y="16517"/>
                  <a:pt x="76232" y="21599"/>
                  <a:pt x="76232" y="29223"/>
                </a:cubicBezTo>
                <a:lnTo>
                  <a:pt x="76232" y="29223"/>
                </a:lnTo>
                <a:lnTo>
                  <a:pt x="76232" y="41928"/>
                </a:lnTo>
                <a:lnTo>
                  <a:pt x="67338" y="41928"/>
                </a:lnTo>
                <a:lnTo>
                  <a:pt x="67338" y="29223"/>
                </a:lnTo>
                <a:close/>
                <a:moveTo>
                  <a:pt x="170251" y="29223"/>
                </a:moveTo>
                <a:lnTo>
                  <a:pt x="170251" y="41928"/>
                </a:lnTo>
                <a:lnTo>
                  <a:pt x="85126" y="41928"/>
                </a:lnTo>
                <a:lnTo>
                  <a:pt x="85126" y="29223"/>
                </a:lnTo>
                <a:cubicBezTo>
                  <a:pt x="85126" y="26681"/>
                  <a:pt x="86396" y="25411"/>
                  <a:pt x="88937" y="25411"/>
                </a:cubicBezTo>
                <a:lnTo>
                  <a:pt x="165169" y="25411"/>
                </a:lnTo>
                <a:cubicBezTo>
                  <a:pt x="167710" y="24140"/>
                  <a:pt x="170251" y="26681"/>
                  <a:pt x="170251" y="29223"/>
                </a:cubicBezTo>
                <a:close/>
                <a:moveTo>
                  <a:pt x="237590" y="207097"/>
                </a:moveTo>
                <a:cubicBezTo>
                  <a:pt x="237590" y="209638"/>
                  <a:pt x="236319" y="210909"/>
                  <a:pt x="233778" y="210909"/>
                </a:cubicBezTo>
                <a:lnTo>
                  <a:pt x="21599" y="210909"/>
                </a:lnTo>
                <a:cubicBezTo>
                  <a:pt x="19058" y="210909"/>
                  <a:pt x="17787" y="209638"/>
                  <a:pt x="17787" y="207097"/>
                </a:cubicBezTo>
                <a:lnTo>
                  <a:pt x="17787" y="152464"/>
                </a:lnTo>
                <a:lnTo>
                  <a:pt x="47010" y="152464"/>
                </a:lnTo>
                <a:lnTo>
                  <a:pt x="47010" y="165169"/>
                </a:lnTo>
                <a:cubicBezTo>
                  <a:pt x="47010" y="167711"/>
                  <a:pt x="48280" y="168981"/>
                  <a:pt x="50821" y="168981"/>
                </a:cubicBezTo>
                <a:lnTo>
                  <a:pt x="67338" y="168981"/>
                </a:lnTo>
                <a:cubicBezTo>
                  <a:pt x="69879" y="168981"/>
                  <a:pt x="71150" y="167711"/>
                  <a:pt x="71150" y="165169"/>
                </a:cubicBezTo>
                <a:lnTo>
                  <a:pt x="71150" y="152464"/>
                </a:lnTo>
                <a:lnTo>
                  <a:pt x="181686" y="152464"/>
                </a:lnTo>
                <a:lnTo>
                  <a:pt x="181686" y="165169"/>
                </a:lnTo>
                <a:cubicBezTo>
                  <a:pt x="181686" y="167711"/>
                  <a:pt x="182957" y="168981"/>
                  <a:pt x="185498" y="168981"/>
                </a:cubicBezTo>
                <a:lnTo>
                  <a:pt x="202015" y="168981"/>
                </a:lnTo>
                <a:cubicBezTo>
                  <a:pt x="204556" y="168981"/>
                  <a:pt x="205826" y="167711"/>
                  <a:pt x="205826" y="165169"/>
                </a:cubicBezTo>
                <a:lnTo>
                  <a:pt x="205826" y="152464"/>
                </a:lnTo>
                <a:lnTo>
                  <a:pt x="235049" y="152464"/>
                </a:lnTo>
                <a:lnTo>
                  <a:pt x="235049" y="207097"/>
                </a:lnTo>
                <a:close/>
                <a:moveTo>
                  <a:pt x="54633" y="160087"/>
                </a:moveTo>
                <a:lnTo>
                  <a:pt x="54633" y="138488"/>
                </a:lnTo>
                <a:cubicBezTo>
                  <a:pt x="54633" y="137218"/>
                  <a:pt x="54633" y="135947"/>
                  <a:pt x="55903" y="135947"/>
                </a:cubicBezTo>
                <a:cubicBezTo>
                  <a:pt x="57174" y="134677"/>
                  <a:pt x="57174" y="134677"/>
                  <a:pt x="58445" y="134677"/>
                </a:cubicBezTo>
                <a:cubicBezTo>
                  <a:pt x="60986" y="134677"/>
                  <a:pt x="62256" y="135947"/>
                  <a:pt x="62256" y="138488"/>
                </a:cubicBezTo>
                <a:lnTo>
                  <a:pt x="62256" y="147382"/>
                </a:lnTo>
                <a:lnTo>
                  <a:pt x="62256" y="160087"/>
                </a:lnTo>
                <a:lnTo>
                  <a:pt x="54633" y="160087"/>
                </a:lnTo>
                <a:close/>
                <a:moveTo>
                  <a:pt x="190580" y="160087"/>
                </a:moveTo>
                <a:lnTo>
                  <a:pt x="190580" y="138488"/>
                </a:lnTo>
                <a:cubicBezTo>
                  <a:pt x="190580" y="135947"/>
                  <a:pt x="191851" y="134677"/>
                  <a:pt x="194392" y="134677"/>
                </a:cubicBezTo>
                <a:cubicBezTo>
                  <a:pt x="195662" y="134677"/>
                  <a:pt x="196933" y="134677"/>
                  <a:pt x="196933" y="135947"/>
                </a:cubicBezTo>
                <a:cubicBezTo>
                  <a:pt x="198203" y="137218"/>
                  <a:pt x="198203" y="137218"/>
                  <a:pt x="198203" y="138488"/>
                </a:cubicBezTo>
                <a:lnTo>
                  <a:pt x="198203" y="147382"/>
                </a:lnTo>
                <a:lnTo>
                  <a:pt x="198203" y="160087"/>
                </a:lnTo>
                <a:lnTo>
                  <a:pt x="190580" y="160087"/>
                </a:lnTo>
                <a:close/>
                <a:moveTo>
                  <a:pt x="246484" y="139759"/>
                </a:moveTo>
                <a:cubicBezTo>
                  <a:pt x="246484" y="142300"/>
                  <a:pt x="245213" y="143571"/>
                  <a:pt x="242672" y="143571"/>
                </a:cubicBezTo>
                <a:lnTo>
                  <a:pt x="208368" y="143571"/>
                </a:lnTo>
                <a:lnTo>
                  <a:pt x="208368" y="139759"/>
                </a:lnTo>
                <a:cubicBezTo>
                  <a:pt x="208368" y="132136"/>
                  <a:pt x="203285" y="127053"/>
                  <a:pt x="195662" y="127053"/>
                </a:cubicBezTo>
                <a:cubicBezTo>
                  <a:pt x="188039" y="127053"/>
                  <a:pt x="182957" y="132136"/>
                  <a:pt x="182957" y="139759"/>
                </a:cubicBezTo>
                <a:lnTo>
                  <a:pt x="182957" y="143571"/>
                </a:lnTo>
                <a:lnTo>
                  <a:pt x="72420" y="143571"/>
                </a:lnTo>
                <a:lnTo>
                  <a:pt x="72420" y="139759"/>
                </a:lnTo>
                <a:cubicBezTo>
                  <a:pt x="72420" y="132136"/>
                  <a:pt x="67338" y="127053"/>
                  <a:pt x="59715" y="127053"/>
                </a:cubicBezTo>
                <a:cubicBezTo>
                  <a:pt x="52092" y="127053"/>
                  <a:pt x="47010" y="133406"/>
                  <a:pt x="47010" y="139759"/>
                </a:cubicBezTo>
                <a:lnTo>
                  <a:pt x="47010" y="143571"/>
                </a:lnTo>
                <a:lnTo>
                  <a:pt x="12705" y="143571"/>
                </a:lnTo>
                <a:cubicBezTo>
                  <a:pt x="10164" y="143571"/>
                  <a:pt x="8894" y="142300"/>
                  <a:pt x="8894" y="139759"/>
                </a:cubicBezTo>
                <a:lnTo>
                  <a:pt x="8894" y="54633"/>
                </a:lnTo>
                <a:cubicBezTo>
                  <a:pt x="8894" y="52092"/>
                  <a:pt x="10164" y="50821"/>
                  <a:pt x="12705" y="50821"/>
                </a:cubicBezTo>
                <a:lnTo>
                  <a:pt x="241401" y="50821"/>
                </a:lnTo>
                <a:cubicBezTo>
                  <a:pt x="243942" y="50821"/>
                  <a:pt x="245213" y="52092"/>
                  <a:pt x="245213" y="54633"/>
                </a:cubicBezTo>
                <a:lnTo>
                  <a:pt x="245213" y="139759"/>
                </a:lnTo>
                <a:close/>
              </a:path>
            </a:pathLst>
          </a:custGeom>
          <a:solidFill>
            <a:srgbClr val="FFFFFF"/>
          </a:solidFill>
          <a:ln w="12704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3703" name="Forma libre: forma 3702">
            <a:extLst>
              <a:ext uri="{FF2B5EF4-FFF2-40B4-BE49-F238E27FC236}">
                <a16:creationId xmlns:a16="http://schemas.microsoft.com/office/drawing/2014/main" id="{BB8680FF-45C8-BB50-DC5A-B36313E22B85}"/>
              </a:ext>
            </a:extLst>
          </p:cNvPr>
          <p:cNvSpPr/>
          <p:nvPr/>
        </p:nvSpPr>
        <p:spPr>
          <a:xfrm>
            <a:off x="432752" y="6359020"/>
            <a:ext cx="365913" cy="365913"/>
          </a:xfrm>
          <a:custGeom>
            <a:avLst/>
            <a:gdLst>
              <a:gd name="csX0" fmla="*/ 293493 w 365913"/>
              <a:gd name="csY0" fmla="*/ 0 h 365913"/>
              <a:gd name="csX1" fmla="*/ 72420 w 365913"/>
              <a:gd name="csY1" fmla="*/ 0 h 365913"/>
              <a:gd name="csX2" fmla="*/ 0 w 365913"/>
              <a:gd name="csY2" fmla="*/ 72421 h 365913"/>
              <a:gd name="csX3" fmla="*/ 0 w 365913"/>
              <a:gd name="csY3" fmla="*/ 293493 h 365913"/>
              <a:gd name="csX4" fmla="*/ 72420 w 365913"/>
              <a:gd name="csY4" fmla="*/ 365914 h 365913"/>
              <a:gd name="csX5" fmla="*/ 293493 w 365913"/>
              <a:gd name="csY5" fmla="*/ 365914 h 365913"/>
              <a:gd name="csX6" fmla="*/ 365914 w 365913"/>
              <a:gd name="csY6" fmla="*/ 293493 h 365913"/>
              <a:gd name="csX7" fmla="*/ 365914 w 365913"/>
              <a:gd name="csY7" fmla="*/ 72421 h 365913"/>
              <a:gd name="csX8" fmla="*/ 293493 w 365913"/>
              <a:gd name="csY8" fmla="*/ 0 h 3659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5913" h="365913">
                <a:moveTo>
                  <a:pt x="293493" y="0"/>
                </a:moveTo>
                <a:lnTo>
                  <a:pt x="72420" y="0"/>
                </a:lnTo>
                <a:cubicBezTo>
                  <a:pt x="33034" y="0"/>
                  <a:pt x="0" y="31763"/>
                  <a:pt x="0" y="72421"/>
                </a:cubicBezTo>
                <a:lnTo>
                  <a:pt x="0" y="293493"/>
                </a:lnTo>
                <a:cubicBezTo>
                  <a:pt x="0" y="332880"/>
                  <a:pt x="31763" y="365914"/>
                  <a:pt x="72420" y="365914"/>
                </a:cubicBezTo>
                <a:lnTo>
                  <a:pt x="293493" y="365914"/>
                </a:lnTo>
                <a:cubicBezTo>
                  <a:pt x="332880" y="365914"/>
                  <a:pt x="365914" y="334150"/>
                  <a:pt x="365914" y="293493"/>
                </a:cubicBezTo>
                <a:lnTo>
                  <a:pt x="365914" y="72421"/>
                </a:lnTo>
                <a:cubicBezTo>
                  <a:pt x="365914" y="31763"/>
                  <a:pt x="332880" y="0"/>
                  <a:pt x="293493" y="0"/>
                </a:cubicBezTo>
                <a:close/>
              </a:path>
            </a:pathLst>
          </a:custGeom>
          <a:solidFill>
            <a:srgbClr val="2D5CA7"/>
          </a:solidFill>
          <a:ln w="12704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3704" name="Forma libre: forma 3703">
            <a:extLst>
              <a:ext uri="{FF2B5EF4-FFF2-40B4-BE49-F238E27FC236}">
                <a16:creationId xmlns:a16="http://schemas.microsoft.com/office/drawing/2014/main" id="{87FB7EF6-3D44-0F33-4FE8-F3899F25193B}"/>
              </a:ext>
            </a:extLst>
          </p:cNvPr>
          <p:cNvSpPr/>
          <p:nvPr/>
        </p:nvSpPr>
        <p:spPr>
          <a:xfrm>
            <a:off x="505172" y="6431441"/>
            <a:ext cx="221072" cy="218531"/>
          </a:xfrm>
          <a:custGeom>
            <a:avLst/>
            <a:gdLst>
              <a:gd name="csX0" fmla="*/ 205826 w 221072"/>
              <a:gd name="csY0" fmla="*/ 189309 h 218531"/>
              <a:gd name="csX1" fmla="*/ 221073 w 221072"/>
              <a:gd name="csY1" fmla="*/ 174063 h 218531"/>
              <a:gd name="csX2" fmla="*/ 221073 w 221072"/>
              <a:gd name="csY2" fmla="*/ 21599 h 218531"/>
              <a:gd name="csX3" fmla="*/ 199474 w 221072"/>
              <a:gd name="csY3" fmla="*/ 0 h 218531"/>
              <a:gd name="csX4" fmla="*/ 21599 w 221072"/>
              <a:gd name="csY4" fmla="*/ 0 h 218531"/>
              <a:gd name="csX5" fmla="*/ 0 w 221072"/>
              <a:gd name="csY5" fmla="*/ 21599 h 218531"/>
              <a:gd name="csX6" fmla="*/ 0 w 221072"/>
              <a:gd name="csY6" fmla="*/ 174063 h 218531"/>
              <a:gd name="csX7" fmla="*/ 15246 w 221072"/>
              <a:gd name="csY7" fmla="*/ 189309 h 218531"/>
              <a:gd name="csX8" fmla="*/ 20329 w 221072"/>
              <a:gd name="csY8" fmla="*/ 189309 h 218531"/>
              <a:gd name="csX9" fmla="*/ 20329 w 221072"/>
              <a:gd name="csY9" fmla="*/ 210908 h 218531"/>
              <a:gd name="csX10" fmla="*/ 5082 w 221072"/>
              <a:gd name="csY10" fmla="*/ 210908 h 218531"/>
              <a:gd name="csX11" fmla="*/ 1271 w 221072"/>
              <a:gd name="csY11" fmla="*/ 214720 h 218531"/>
              <a:gd name="csX12" fmla="*/ 5082 w 221072"/>
              <a:gd name="csY12" fmla="*/ 218532 h 218531"/>
              <a:gd name="csX13" fmla="*/ 217261 w 221072"/>
              <a:gd name="csY13" fmla="*/ 218532 h 218531"/>
              <a:gd name="csX14" fmla="*/ 221073 w 221072"/>
              <a:gd name="csY14" fmla="*/ 214720 h 218531"/>
              <a:gd name="csX15" fmla="*/ 217261 w 221072"/>
              <a:gd name="csY15" fmla="*/ 210908 h 218531"/>
              <a:gd name="csX16" fmla="*/ 202015 w 221072"/>
              <a:gd name="csY16" fmla="*/ 210908 h 218531"/>
              <a:gd name="csX17" fmla="*/ 202015 w 221072"/>
              <a:gd name="csY17" fmla="*/ 189309 h 218531"/>
              <a:gd name="csX18" fmla="*/ 205826 w 221072"/>
              <a:gd name="csY18" fmla="*/ 189309 h 218531"/>
              <a:gd name="csX19" fmla="*/ 8894 w 221072"/>
              <a:gd name="csY19" fmla="*/ 21599 h 218531"/>
              <a:gd name="csX20" fmla="*/ 21599 w 221072"/>
              <a:gd name="csY20" fmla="*/ 8894 h 218531"/>
              <a:gd name="csX21" fmla="*/ 199474 w 221072"/>
              <a:gd name="csY21" fmla="*/ 8894 h 218531"/>
              <a:gd name="csX22" fmla="*/ 212179 w 221072"/>
              <a:gd name="csY22" fmla="*/ 21599 h 218531"/>
              <a:gd name="csX23" fmla="*/ 212179 w 221072"/>
              <a:gd name="csY23" fmla="*/ 30493 h 218531"/>
              <a:gd name="csX24" fmla="*/ 8894 w 221072"/>
              <a:gd name="csY24" fmla="*/ 30493 h 218531"/>
              <a:gd name="csX25" fmla="*/ 8894 w 221072"/>
              <a:gd name="csY25" fmla="*/ 30493 h 218531"/>
              <a:gd name="csX26" fmla="*/ 8894 w 221072"/>
              <a:gd name="csY26" fmla="*/ 21599 h 218531"/>
              <a:gd name="csX27" fmla="*/ 48280 w 221072"/>
              <a:gd name="csY27" fmla="*/ 210908 h 218531"/>
              <a:gd name="csX28" fmla="*/ 29222 w 221072"/>
              <a:gd name="csY28" fmla="*/ 210908 h 218531"/>
              <a:gd name="csX29" fmla="*/ 29222 w 221072"/>
              <a:gd name="csY29" fmla="*/ 172792 h 218531"/>
              <a:gd name="csX30" fmla="*/ 48280 w 221072"/>
              <a:gd name="csY30" fmla="*/ 172792 h 218531"/>
              <a:gd name="csX31" fmla="*/ 48280 w 221072"/>
              <a:gd name="csY31" fmla="*/ 210908 h 218531"/>
              <a:gd name="csX32" fmla="*/ 96561 w 221072"/>
              <a:gd name="csY32" fmla="*/ 210908 h 218531"/>
              <a:gd name="csX33" fmla="*/ 77503 w 221072"/>
              <a:gd name="csY33" fmla="*/ 210908 h 218531"/>
              <a:gd name="csX34" fmla="*/ 77503 w 221072"/>
              <a:gd name="csY34" fmla="*/ 124512 h 218531"/>
              <a:gd name="csX35" fmla="*/ 96561 w 221072"/>
              <a:gd name="csY35" fmla="*/ 124512 h 218531"/>
              <a:gd name="csX36" fmla="*/ 96561 w 221072"/>
              <a:gd name="csY36" fmla="*/ 210908 h 218531"/>
              <a:gd name="csX37" fmla="*/ 144841 w 221072"/>
              <a:gd name="csY37" fmla="*/ 210908 h 218531"/>
              <a:gd name="csX38" fmla="*/ 125783 w 221072"/>
              <a:gd name="csY38" fmla="*/ 210908 h 218531"/>
              <a:gd name="csX39" fmla="*/ 125783 w 221072"/>
              <a:gd name="csY39" fmla="*/ 161358 h 218531"/>
              <a:gd name="csX40" fmla="*/ 144841 w 221072"/>
              <a:gd name="csY40" fmla="*/ 161358 h 218531"/>
              <a:gd name="csX41" fmla="*/ 144841 w 221072"/>
              <a:gd name="csY41" fmla="*/ 210908 h 218531"/>
              <a:gd name="csX42" fmla="*/ 196933 w 221072"/>
              <a:gd name="csY42" fmla="*/ 110537 h 218531"/>
              <a:gd name="csX43" fmla="*/ 168981 w 221072"/>
              <a:gd name="csY43" fmla="*/ 110537 h 218531"/>
              <a:gd name="csX44" fmla="*/ 165169 w 221072"/>
              <a:gd name="csY44" fmla="*/ 114348 h 218531"/>
              <a:gd name="csX45" fmla="*/ 165169 w 221072"/>
              <a:gd name="csY45" fmla="*/ 135947 h 218531"/>
              <a:gd name="csX46" fmla="*/ 168981 w 221072"/>
              <a:gd name="csY46" fmla="*/ 139759 h 218531"/>
              <a:gd name="csX47" fmla="*/ 172793 w 221072"/>
              <a:gd name="csY47" fmla="*/ 135947 h 218531"/>
              <a:gd name="csX48" fmla="*/ 172793 w 221072"/>
              <a:gd name="csY48" fmla="*/ 118159 h 218531"/>
              <a:gd name="csX49" fmla="*/ 191851 w 221072"/>
              <a:gd name="csY49" fmla="*/ 118159 h 218531"/>
              <a:gd name="csX50" fmla="*/ 191851 w 221072"/>
              <a:gd name="csY50" fmla="*/ 210908 h 218531"/>
              <a:gd name="csX51" fmla="*/ 172793 w 221072"/>
              <a:gd name="csY51" fmla="*/ 210908 h 218531"/>
              <a:gd name="csX52" fmla="*/ 172793 w 221072"/>
              <a:gd name="csY52" fmla="*/ 163898 h 218531"/>
              <a:gd name="csX53" fmla="*/ 168981 w 221072"/>
              <a:gd name="csY53" fmla="*/ 160087 h 218531"/>
              <a:gd name="csX54" fmla="*/ 165169 w 221072"/>
              <a:gd name="csY54" fmla="*/ 163898 h 218531"/>
              <a:gd name="csX55" fmla="*/ 165169 w 221072"/>
              <a:gd name="csY55" fmla="*/ 210908 h 218531"/>
              <a:gd name="csX56" fmla="*/ 152464 w 221072"/>
              <a:gd name="csY56" fmla="*/ 210908 h 218531"/>
              <a:gd name="csX57" fmla="*/ 152464 w 221072"/>
              <a:gd name="csY57" fmla="*/ 156275 h 218531"/>
              <a:gd name="csX58" fmla="*/ 148652 w 221072"/>
              <a:gd name="csY58" fmla="*/ 152464 h 218531"/>
              <a:gd name="csX59" fmla="*/ 120701 w 221072"/>
              <a:gd name="csY59" fmla="*/ 152464 h 218531"/>
              <a:gd name="csX60" fmla="*/ 116889 w 221072"/>
              <a:gd name="csY60" fmla="*/ 156275 h 218531"/>
              <a:gd name="csX61" fmla="*/ 116889 w 221072"/>
              <a:gd name="csY61" fmla="*/ 210908 h 218531"/>
              <a:gd name="csX62" fmla="*/ 105454 w 221072"/>
              <a:gd name="csY62" fmla="*/ 210908 h 218531"/>
              <a:gd name="csX63" fmla="*/ 105454 w 221072"/>
              <a:gd name="csY63" fmla="*/ 120701 h 218531"/>
              <a:gd name="csX64" fmla="*/ 101643 w 221072"/>
              <a:gd name="csY64" fmla="*/ 116889 h 218531"/>
              <a:gd name="csX65" fmla="*/ 73691 w 221072"/>
              <a:gd name="csY65" fmla="*/ 116889 h 218531"/>
              <a:gd name="csX66" fmla="*/ 69879 w 221072"/>
              <a:gd name="csY66" fmla="*/ 120701 h 218531"/>
              <a:gd name="csX67" fmla="*/ 69879 w 221072"/>
              <a:gd name="csY67" fmla="*/ 210908 h 218531"/>
              <a:gd name="csX68" fmla="*/ 58445 w 221072"/>
              <a:gd name="csY68" fmla="*/ 210908 h 218531"/>
              <a:gd name="csX69" fmla="*/ 58445 w 221072"/>
              <a:gd name="csY69" fmla="*/ 167711 h 218531"/>
              <a:gd name="csX70" fmla="*/ 54633 w 221072"/>
              <a:gd name="csY70" fmla="*/ 163898 h 218531"/>
              <a:gd name="csX71" fmla="*/ 26681 w 221072"/>
              <a:gd name="csY71" fmla="*/ 163898 h 218531"/>
              <a:gd name="csX72" fmla="*/ 22870 w 221072"/>
              <a:gd name="csY72" fmla="*/ 167711 h 218531"/>
              <a:gd name="csX73" fmla="*/ 22870 w 221072"/>
              <a:gd name="csY73" fmla="*/ 180416 h 218531"/>
              <a:gd name="csX74" fmla="*/ 17787 w 221072"/>
              <a:gd name="csY74" fmla="*/ 180416 h 218531"/>
              <a:gd name="csX75" fmla="*/ 11435 w 221072"/>
              <a:gd name="csY75" fmla="*/ 174063 h 218531"/>
              <a:gd name="csX76" fmla="*/ 11435 w 221072"/>
              <a:gd name="csY76" fmla="*/ 39386 h 218531"/>
              <a:gd name="csX77" fmla="*/ 11435 w 221072"/>
              <a:gd name="csY77" fmla="*/ 39386 h 218531"/>
              <a:gd name="csX78" fmla="*/ 214720 w 221072"/>
              <a:gd name="csY78" fmla="*/ 39386 h 218531"/>
              <a:gd name="csX79" fmla="*/ 214720 w 221072"/>
              <a:gd name="csY79" fmla="*/ 174063 h 218531"/>
              <a:gd name="csX80" fmla="*/ 208368 w 221072"/>
              <a:gd name="csY80" fmla="*/ 180416 h 218531"/>
              <a:gd name="csX81" fmla="*/ 203285 w 221072"/>
              <a:gd name="csY81" fmla="*/ 180416 h 218531"/>
              <a:gd name="csX82" fmla="*/ 203285 w 221072"/>
              <a:gd name="csY82" fmla="*/ 114348 h 218531"/>
              <a:gd name="csX83" fmla="*/ 196933 w 221072"/>
              <a:gd name="csY83" fmla="*/ 110537 h 218531"/>
              <a:gd name="csX84" fmla="*/ 27952 w 221072"/>
              <a:gd name="csY84" fmla="*/ 24140 h 218531"/>
              <a:gd name="csX85" fmla="*/ 30493 w 221072"/>
              <a:gd name="csY85" fmla="*/ 22869 h 218531"/>
              <a:gd name="csX86" fmla="*/ 31763 w 221072"/>
              <a:gd name="csY86" fmla="*/ 20328 h 218531"/>
              <a:gd name="csX87" fmla="*/ 30493 w 221072"/>
              <a:gd name="csY87" fmla="*/ 17787 h 218531"/>
              <a:gd name="csX88" fmla="*/ 27952 w 221072"/>
              <a:gd name="csY88" fmla="*/ 16517 h 218531"/>
              <a:gd name="csX89" fmla="*/ 25411 w 221072"/>
              <a:gd name="csY89" fmla="*/ 17787 h 218531"/>
              <a:gd name="csX90" fmla="*/ 24140 w 221072"/>
              <a:gd name="csY90" fmla="*/ 20328 h 218531"/>
              <a:gd name="csX91" fmla="*/ 25411 w 221072"/>
              <a:gd name="csY91" fmla="*/ 22869 h 218531"/>
              <a:gd name="csX92" fmla="*/ 27952 w 221072"/>
              <a:gd name="csY92" fmla="*/ 24140 h 218531"/>
              <a:gd name="csX93" fmla="*/ 62256 w 221072"/>
              <a:gd name="csY93" fmla="*/ 24140 h 218531"/>
              <a:gd name="csX94" fmla="*/ 64797 w 221072"/>
              <a:gd name="csY94" fmla="*/ 22869 h 218531"/>
              <a:gd name="csX95" fmla="*/ 66068 w 221072"/>
              <a:gd name="csY95" fmla="*/ 20328 h 218531"/>
              <a:gd name="csX96" fmla="*/ 64797 w 221072"/>
              <a:gd name="csY96" fmla="*/ 17787 h 218531"/>
              <a:gd name="csX97" fmla="*/ 62256 w 221072"/>
              <a:gd name="csY97" fmla="*/ 16517 h 218531"/>
              <a:gd name="csX98" fmla="*/ 59715 w 221072"/>
              <a:gd name="csY98" fmla="*/ 17787 h 218531"/>
              <a:gd name="csX99" fmla="*/ 58445 w 221072"/>
              <a:gd name="csY99" fmla="*/ 20328 h 218531"/>
              <a:gd name="csX100" fmla="*/ 59715 w 221072"/>
              <a:gd name="csY100" fmla="*/ 22869 h 218531"/>
              <a:gd name="csX101" fmla="*/ 62256 w 221072"/>
              <a:gd name="csY101" fmla="*/ 24140 h 218531"/>
              <a:gd name="csX102" fmla="*/ 96561 w 221072"/>
              <a:gd name="csY102" fmla="*/ 24140 h 218531"/>
              <a:gd name="csX103" fmla="*/ 194392 w 221072"/>
              <a:gd name="csY103" fmla="*/ 24140 h 218531"/>
              <a:gd name="csX104" fmla="*/ 198203 w 221072"/>
              <a:gd name="csY104" fmla="*/ 20328 h 218531"/>
              <a:gd name="csX105" fmla="*/ 194392 w 221072"/>
              <a:gd name="csY105" fmla="*/ 16517 h 218531"/>
              <a:gd name="csX106" fmla="*/ 96561 w 221072"/>
              <a:gd name="csY106" fmla="*/ 16517 h 218531"/>
              <a:gd name="csX107" fmla="*/ 92749 w 221072"/>
              <a:gd name="csY107" fmla="*/ 20328 h 218531"/>
              <a:gd name="csX108" fmla="*/ 96561 w 221072"/>
              <a:gd name="csY108" fmla="*/ 24140 h 218531"/>
              <a:gd name="csX109" fmla="*/ 45739 w 221072"/>
              <a:gd name="csY109" fmla="*/ 24140 h 218531"/>
              <a:gd name="csX110" fmla="*/ 48280 w 221072"/>
              <a:gd name="csY110" fmla="*/ 22869 h 218531"/>
              <a:gd name="csX111" fmla="*/ 49551 w 221072"/>
              <a:gd name="csY111" fmla="*/ 20328 h 218531"/>
              <a:gd name="csX112" fmla="*/ 48280 w 221072"/>
              <a:gd name="csY112" fmla="*/ 17787 h 218531"/>
              <a:gd name="csX113" fmla="*/ 45739 w 221072"/>
              <a:gd name="csY113" fmla="*/ 16517 h 218531"/>
              <a:gd name="csX114" fmla="*/ 43198 w 221072"/>
              <a:gd name="csY114" fmla="*/ 17787 h 218531"/>
              <a:gd name="csX115" fmla="*/ 41928 w 221072"/>
              <a:gd name="csY115" fmla="*/ 20328 h 218531"/>
              <a:gd name="csX116" fmla="*/ 43198 w 221072"/>
              <a:gd name="csY116" fmla="*/ 22869 h 218531"/>
              <a:gd name="csX117" fmla="*/ 45739 w 221072"/>
              <a:gd name="csY117" fmla="*/ 24140 h 218531"/>
              <a:gd name="csX118" fmla="*/ 45739 w 221072"/>
              <a:gd name="csY118" fmla="*/ 82585 h 218531"/>
              <a:gd name="csX119" fmla="*/ 49551 w 221072"/>
              <a:gd name="csY119" fmla="*/ 78773 h 218531"/>
              <a:gd name="csX120" fmla="*/ 45739 w 221072"/>
              <a:gd name="csY120" fmla="*/ 74961 h 218531"/>
              <a:gd name="csX121" fmla="*/ 25411 w 221072"/>
              <a:gd name="csY121" fmla="*/ 74961 h 218531"/>
              <a:gd name="csX122" fmla="*/ 21599 w 221072"/>
              <a:gd name="csY122" fmla="*/ 78773 h 218531"/>
              <a:gd name="csX123" fmla="*/ 25411 w 221072"/>
              <a:gd name="csY123" fmla="*/ 82585 h 218531"/>
              <a:gd name="csX124" fmla="*/ 45739 w 221072"/>
              <a:gd name="csY124" fmla="*/ 82585 h 218531"/>
              <a:gd name="csX125" fmla="*/ 166440 w 221072"/>
              <a:gd name="csY125" fmla="*/ 155005 h 218531"/>
              <a:gd name="csX126" fmla="*/ 168981 w 221072"/>
              <a:gd name="csY126" fmla="*/ 156275 h 218531"/>
              <a:gd name="csX127" fmla="*/ 171522 w 221072"/>
              <a:gd name="csY127" fmla="*/ 155005 h 218531"/>
              <a:gd name="csX128" fmla="*/ 172793 w 221072"/>
              <a:gd name="csY128" fmla="*/ 152464 h 218531"/>
              <a:gd name="csX129" fmla="*/ 171522 w 221072"/>
              <a:gd name="csY129" fmla="*/ 149923 h 218531"/>
              <a:gd name="csX130" fmla="*/ 168981 w 221072"/>
              <a:gd name="csY130" fmla="*/ 148653 h 218531"/>
              <a:gd name="csX131" fmla="*/ 166440 w 221072"/>
              <a:gd name="csY131" fmla="*/ 149923 h 218531"/>
              <a:gd name="csX132" fmla="*/ 165169 w 221072"/>
              <a:gd name="csY132" fmla="*/ 152464 h 218531"/>
              <a:gd name="csX133" fmla="*/ 166440 w 221072"/>
              <a:gd name="csY133" fmla="*/ 155005 h 218531"/>
              <a:gd name="csX134" fmla="*/ 60986 w 221072"/>
              <a:gd name="csY134" fmla="*/ 62256 h 218531"/>
              <a:gd name="csX135" fmla="*/ 63527 w 221072"/>
              <a:gd name="csY135" fmla="*/ 60985 h 218531"/>
              <a:gd name="csX136" fmla="*/ 64797 w 221072"/>
              <a:gd name="csY136" fmla="*/ 58444 h 218531"/>
              <a:gd name="csX137" fmla="*/ 63527 w 221072"/>
              <a:gd name="csY137" fmla="*/ 55903 h 218531"/>
              <a:gd name="csX138" fmla="*/ 60986 w 221072"/>
              <a:gd name="csY138" fmla="*/ 54633 h 218531"/>
              <a:gd name="csX139" fmla="*/ 58445 w 221072"/>
              <a:gd name="csY139" fmla="*/ 55903 h 218531"/>
              <a:gd name="csX140" fmla="*/ 57174 w 221072"/>
              <a:gd name="csY140" fmla="*/ 58444 h 218531"/>
              <a:gd name="csX141" fmla="*/ 58445 w 221072"/>
              <a:gd name="csY141" fmla="*/ 60985 h 218531"/>
              <a:gd name="csX142" fmla="*/ 60986 w 221072"/>
              <a:gd name="csY142" fmla="*/ 62256 h 218531"/>
              <a:gd name="csX143" fmla="*/ 24140 w 221072"/>
              <a:gd name="csY143" fmla="*/ 62256 h 218531"/>
              <a:gd name="csX144" fmla="*/ 44469 w 221072"/>
              <a:gd name="csY144" fmla="*/ 62256 h 218531"/>
              <a:gd name="csX145" fmla="*/ 48280 w 221072"/>
              <a:gd name="csY145" fmla="*/ 58444 h 218531"/>
              <a:gd name="csX146" fmla="*/ 44469 w 221072"/>
              <a:gd name="csY146" fmla="*/ 54633 h 218531"/>
              <a:gd name="csX147" fmla="*/ 24140 w 221072"/>
              <a:gd name="csY147" fmla="*/ 54633 h 218531"/>
              <a:gd name="csX148" fmla="*/ 20329 w 221072"/>
              <a:gd name="csY148" fmla="*/ 58444 h 218531"/>
              <a:gd name="csX149" fmla="*/ 24140 w 221072"/>
              <a:gd name="csY149" fmla="*/ 62256 h 218531"/>
              <a:gd name="csX150" fmla="*/ 182957 w 221072"/>
              <a:gd name="csY150" fmla="*/ 58444 h 218531"/>
              <a:gd name="csX151" fmla="*/ 167710 w 221072"/>
              <a:gd name="csY151" fmla="*/ 73691 h 218531"/>
              <a:gd name="csX152" fmla="*/ 170252 w 221072"/>
              <a:gd name="csY152" fmla="*/ 82585 h 218531"/>
              <a:gd name="csX153" fmla="*/ 141029 w 221072"/>
              <a:gd name="csY153" fmla="*/ 111807 h 218531"/>
              <a:gd name="csX154" fmla="*/ 133406 w 221072"/>
              <a:gd name="csY154" fmla="*/ 109266 h 218531"/>
              <a:gd name="csX155" fmla="*/ 127053 w 221072"/>
              <a:gd name="csY155" fmla="*/ 110537 h 218531"/>
              <a:gd name="csX156" fmla="*/ 96561 w 221072"/>
              <a:gd name="csY156" fmla="*/ 80043 h 218531"/>
              <a:gd name="csX157" fmla="*/ 99102 w 221072"/>
              <a:gd name="csY157" fmla="*/ 72420 h 218531"/>
              <a:gd name="csX158" fmla="*/ 83855 w 221072"/>
              <a:gd name="csY158" fmla="*/ 57174 h 218531"/>
              <a:gd name="csX159" fmla="*/ 68609 w 221072"/>
              <a:gd name="csY159" fmla="*/ 72420 h 218531"/>
              <a:gd name="csX160" fmla="*/ 71150 w 221072"/>
              <a:gd name="csY160" fmla="*/ 80043 h 218531"/>
              <a:gd name="csX161" fmla="*/ 45739 w 221072"/>
              <a:gd name="csY161" fmla="*/ 105454 h 218531"/>
              <a:gd name="csX162" fmla="*/ 38116 w 221072"/>
              <a:gd name="csY162" fmla="*/ 102913 h 218531"/>
              <a:gd name="csX163" fmla="*/ 22870 w 221072"/>
              <a:gd name="csY163" fmla="*/ 118159 h 218531"/>
              <a:gd name="csX164" fmla="*/ 38116 w 221072"/>
              <a:gd name="csY164" fmla="*/ 133406 h 218531"/>
              <a:gd name="csX165" fmla="*/ 53362 w 221072"/>
              <a:gd name="csY165" fmla="*/ 118159 h 218531"/>
              <a:gd name="csX166" fmla="*/ 50821 w 221072"/>
              <a:gd name="csY166" fmla="*/ 110537 h 218531"/>
              <a:gd name="csX167" fmla="*/ 76232 w 221072"/>
              <a:gd name="csY167" fmla="*/ 85126 h 218531"/>
              <a:gd name="csX168" fmla="*/ 82585 w 221072"/>
              <a:gd name="csY168" fmla="*/ 86396 h 218531"/>
              <a:gd name="csX169" fmla="*/ 90208 w 221072"/>
              <a:gd name="csY169" fmla="*/ 83855 h 218531"/>
              <a:gd name="csX170" fmla="*/ 119430 w 221072"/>
              <a:gd name="csY170" fmla="*/ 113077 h 218531"/>
              <a:gd name="csX171" fmla="*/ 116889 w 221072"/>
              <a:gd name="csY171" fmla="*/ 120701 h 218531"/>
              <a:gd name="csX172" fmla="*/ 132136 w 221072"/>
              <a:gd name="csY172" fmla="*/ 135947 h 218531"/>
              <a:gd name="csX173" fmla="*/ 147382 w 221072"/>
              <a:gd name="csY173" fmla="*/ 120701 h 218531"/>
              <a:gd name="csX174" fmla="*/ 144841 w 221072"/>
              <a:gd name="csY174" fmla="*/ 113077 h 218531"/>
              <a:gd name="csX175" fmla="*/ 174063 w 221072"/>
              <a:gd name="csY175" fmla="*/ 83855 h 218531"/>
              <a:gd name="csX176" fmla="*/ 179145 w 221072"/>
              <a:gd name="csY176" fmla="*/ 85126 h 218531"/>
              <a:gd name="csX177" fmla="*/ 194392 w 221072"/>
              <a:gd name="csY177" fmla="*/ 69879 h 218531"/>
              <a:gd name="csX178" fmla="*/ 182957 w 221072"/>
              <a:gd name="csY178" fmla="*/ 58444 h 218531"/>
              <a:gd name="csX179" fmla="*/ 38116 w 221072"/>
              <a:gd name="csY179" fmla="*/ 128324 h 218531"/>
              <a:gd name="csX180" fmla="*/ 31763 w 221072"/>
              <a:gd name="csY180" fmla="*/ 121971 h 218531"/>
              <a:gd name="csX181" fmla="*/ 38116 w 221072"/>
              <a:gd name="csY181" fmla="*/ 115618 h 218531"/>
              <a:gd name="csX182" fmla="*/ 44469 w 221072"/>
              <a:gd name="csY182" fmla="*/ 121971 h 218531"/>
              <a:gd name="csX183" fmla="*/ 38116 w 221072"/>
              <a:gd name="csY183" fmla="*/ 128324 h 218531"/>
              <a:gd name="csX184" fmla="*/ 83855 w 221072"/>
              <a:gd name="csY184" fmla="*/ 80043 h 218531"/>
              <a:gd name="csX185" fmla="*/ 77503 w 221072"/>
              <a:gd name="csY185" fmla="*/ 73691 h 218531"/>
              <a:gd name="csX186" fmla="*/ 83855 w 221072"/>
              <a:gd name="csY186" fmla="*/ 67338 h 218531"/>
              <a:gd name="csX187" fmla="*/ 90208 w 221072"/>
              <a:gd name="csY187" fmla="*/ 73691 h 218531"/>
              <a:gd name="csX188" fmla="*/ 83855 w 221072"/>
              <a:gd name="csY188" fmla="*/ 80043 h 218531"/>
              <a:gd name="csX189" fmla="*/ 134677 w 221072"/>
              <a:gd name="csY189" fmla="*/ 132135 h 218531"/>
              <a:gd name="csX190" fmla="*/ 128324 w 221072"/>
              <a:gd name="csY190" fmla="*/ 125782 h 218531"/>
              <a:gd name="csX191" fmla="*/ 134677 w 221072"/>
              <a:gd name="csY191" fmla="*/ 119430 h 218531"/>
              <a:gd name="csX192" fmla="*/ 141029 w 221072"/>
              <a:gd name="csY192" fmla="*/ 125782 h 218531"/>
              <a:gd name="csX193" fmla="*/ 134677 w 221072"/>
              <a:gd name="csY193" fmla="*/ 132135 h 218531"/>
              <a:gd name="csX194" fmla="*/ 182957 w 221072"/>
              <a:gd name="csY194" fmla="*/ 80043 h 218531"/>
              <a:gd name="csX195" fmla="*/ 176604 w 221072"/>
              <a:gd name="csY195" fmla="*/ 73691 h 218531"/>
              <a:gd name="csX196" fmla="*/ 182957 w 221072"/>
              <a:gd name="csY196" fmla="*/ 67338 h 218531"/>
              <a:gd name="csX197" fmla="*/ 189310 w 221072"/>
              <a:gd name="csY197" fmla="*/ 73691 h 218531"/>
              <a:gd name="csX198" fmla="*/ 182957 w 221072"/>
              <a:gd name="csY198" fmla="*/ 80043 h 2185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</a:cxnLst>
            <a:rect l="l" t="t" r="r" b="b"/>
            <a:pathLst>
              <a:path w="221072" h="218531">
                <a:moveTo>
                  <a:pt x="205826" y="189309"/>
                </a:moveTo>
                <a:cubicBezTo>
                  <a:pt x="214720" y="189309"/>
                  <a:pt x="221073" y="182956"/>
                  <a:pt x="221073" y="174063"/>
                </a:cubicBezTo>
                <a:lnTo>
                  <a:pt x="221073" y="21599"/>
                </a:lnTo>
                <a:cubicBezTo>
                  <a:pt x="221073" y="10164"/>
                  <a:pt x="210909" y="0"/>
                  <a:pt x="199474" y="0"/>
                </a:cubicBezTo>
                <a:lnTo>
                  <a:pt x="21599" y="0"/>
                </a:lnTo>
                <a:cubicBezTo>
                  <a:pt x="10164" y="0"/>
                  <a:pt x="0" y="10164"/>
                  <a:pt x="0" y="21599"/>
                </a:cubicBezTo>
                <a:lnTo>
                  <a:pt x="0" y="174063"/>
                </a:lnTo>
                <a:cubicBezTo>
                  <a:pt x="0" y="182956"/>
                  <a:pt x="6353" y="189309"/>
                  <a:pt x="15246" y="189309"/>
                </a:cubicBezTo>
                <a:lnTo>
                  <a:pt x="20329" y="189309"/>
                </a:lnTo>
                <a:lnTo>
                  <a:pt x="20329" y="210908"/>
                </a:lnTo>
                <a:lnTo>
                  <a:pt x="5082" y="210908"/>
                </a:lnTo>
                <a:cubicBezTo>
                  <a:pt x="2541" y="210908"/>
                  <a:pt x="1271" y="213449"/>
                  <a:pt x="1271" y="214720"/>
                </a:cubicBezTo>
                <a:cubicBezTo>
                  <a:pt x="1271" y="215991"/>
                  <a:pt x="3812" y="218532"/>
                  <a:pt x="5082" y="218532"/>
                </a:cubicBezTo>
                <a:lnTo>
                  <a:pt x="217261" y="218532"/>
                </a:lnTo>
                <a:cubicBezTo>
                  <a:pt x="219802" y="218532"/>
                  <a:pt x="221073" y="215991"/>
                  <a:pt x="221073" y="214720"/>
                </a:cubicBezTo>
                <a:cubicBezTo>
                  <a:pt x="221073" y="213449"/>
                  <a:pt x="218532" y="210908"/>
                  <a:pt x="217261" y="210908"/>
                </a:cubicBezTo>
                <a:lnTo>
                  <a:pt x="202015" y="210908"/>
                </a:lnTo>
                <a:lnTo>
                  <a:pt x="202015" y="189309"/>
                </a:lnTo>
                <a:lnTo>
                  <a:pt x="205826" y="189309"/>
                </a:lnTo>
                <a:close/>
                <a:moveTo>
                  <a:pt x="8894" y="21599"/>
                </a:moveTo>
                <a:cubicBezTo>
                  <a:pt x="8894" y="13976"/>
                  <a:pt x="15246" y="8894"/>
                  <a:pt x="21599" y="8894"/>
                </a:cubicBezTo>
                <a:lnTo>
                  <a:pt x="199474" y="8894"/>
                </a:lnTo>
                <a:cubicBezTo>
                  <a:pt x="207097" y="8894"/>
                  <a:pt x="212179" y="15246"/>
                  <a:pt x="212179" y="21599"/>
                </a:cubicBezTo>
                <a:lnTo>
                  <a:pt x="212179" y="30493"/>
                </a:lnTo>
                <a:lnTo>
                  <a:pt x="8894" y="30493"/>
                </a:lnTo>
                <a:cubicBezTo>
                  <a:pt x="8894" y="30493"/>
                  <a:pt x="8894" y="30493"/>
                  <a:pt x="8894" y="30493"/>
                </a:cubicBezTo>
                <a:lnTo>
                  <a:pt x="8894" y="21599"/>
                </a:lnTo>
                <a:close/>
                <a:moveTo>
                  <a:pt x="48280" y="210908"/>
                </a:moveTo>
                <a:lnTo>
                  <a:pt x="29222" y="210908"/>
                </a:lnTo>
                <a:lnTo>
                  <a:pt x="29222" y="172792"/>
                </a:lnTo>
                <a:lnTo>
                  <a:pt x="48280" y="172792"/>
                </a:lnTo>
                <a:lnTo>
                  <a:pt x="48280" y="210908"/>
                </a:lnTo>
                <a:close/>
                <a:moveTo>
                  <a:pt x="96561" y="210908"/>
                </a:moveTo>
                <a:lnTo>
                  <a:pt x="77503" y="210908"/>
                </a:lnTo>
                <a:lnTo>
                  <a:pt x="77503" y="124512"/>
                </a:lnTo>
                <a:lnTo>
                  <a:pt x="96561" y="124512"/>
                </a:lnTo>
                <a:lnTo>
                  <a:pt x="96561" y="210908"/>
                </a:lnTo>
                <a:close/>
                <a:moveTo>
                  <a:pt x="144841" y="210908"/>
                </a:moveTo>
                <a:lnTo>
                  <a:pt x="125783" y="210908"/>
                </a:lnTo>
                <a:lnTo>
                  <a:pt x="125783" y="161358"/>
                </a:lnTo>
                <a:lnTo>
                  <a:pt x="144841" y="161358"/>
                </a:lnTo>
                <a:lnTo>
                  <a:pt x="144841" y="210908"/>
                </a:lnTo>
                <a:close/>
                <a:moveTo>
                  <a:pt x="196933" y="110537"/>
                </a:moveTo>
                <a:lnTo>
                  <a:pt x="168981" y="110537"/>
                </a:lnTo>
                <a:cubicBezTo>
                  <a:pt x="166440" y="110537"/>
                  <a:pt x="165169" y="113077"/>
                  <a:pt x="165169" y="114348"/>
                </a:cubicBezTo>
                <a:lnTo>
                  <a:pt x="165169" y="135947"/>
                </a:lnTo>
                <a:cubicBezTo>
                  <a:pt x="165169" y="138488"/>
                  <a:pt x="167710" y="139759"/>
                  <a:pt x="168981" y="139759"/>
                </a:cubicBezTo>
                <a:cubicBezTo>
                  <a:pt x="171522" y="139759"/>
                  <a:pt x="172793" y="137217"/>
                  <a:pt x="172793" y="135947"/>
                </a:cubicBezTo>
                <a:lnTo>
                  <a:pt x="172793" y="118159"/>
                </a:lnTo>
                <a:lnTo>
                  <a:pt x="191851" y="118159"/>
                </a:lnTo>
                <a:lnTo>
                  <a:pt x="191851" y="210908"/>
                </a:lnTo>
                <a:lnTo>
                  <a:pt x="172793" y="210908"/>
                </a:lnTo>
                <a:lnTo>
                  <a:pt x="172793" y="163898"/>
                </a:lnTo>
                <a:cubicBezTo>
                  <a:pt x="172793" y="161358"/>
                  <a:pt x="170252" y="160087"/>
                  <a:pt x="168981" y="160087"/>
                </a:cubicBezTo>
                <a:cubicBezTo>
                  <a:pt x="166440" y="160087"/>
                  <a:pt x="165169" y="162628"/>
                  <a:pt x="165169" y="163898"/>
                </a:cubicBezTo>
                <a:lnTo>
                  <a:pt x="165169" y="210908"/>
                </a:lnTo>
                <a:lnTo>
                  <a:pt x="152464" y="210908"/>
                </a:lnTo>
                <a:lnTo>
                  <a:pt x="152464" y="156275"/>
                </a:lnTo>
                <a:cubicBezTo>
                  <a:pt x="152464" y="153734"/>
                  <a:pt x="149923" y="152464"/>
                  <a:pt x="148652" y="152464"/>
                </a:cubicBezTo>
                <a:lnTo>
                  <a:pt x="120701" y="152464"/>
                </a:lnTo>
                <a:cubicBezTo>
                  <a:pt x="118160" y="152464"/>
                  <a:pt x="116889" y="155005"/>
                  <a:pt x="116889" y="156275"/>
                </a:cubicBezTo>
                <a:lnTo>
                  <a:pt x="116889" y="210908"/>
                </a:lnTo>
                <a:lnTo>
                  <a:pt x="105454" y="210908"/>
                </a:lnTo>
                <a:lnTo>
                  <a:pt x="105454" y="120701"/>
                </a:lnTo>
                <a:cubicBezTo>
                  <a:pt x="105454" y="118159"/>
                  <a:pt x="102913" y="116889"/>
                  <a:pt x="101643" y="116889"/>
                </a:cubicBezTo>
                <a:lnTo>
                  <a:pt x="73691" y="116889"/>
                </a:lnTo>
                <a:cubicBezTo>
                  <a:pt x="71150" y="116889"/>
                  <a:pt x="69879" y="119430"/>
                  <a:pt x="69879" y="120701"/>
                </a:cubicBezTo>
                <a:lnTo>
                  <a:pt x="69879" y="210908"/>
                </a:lnTo>
                <a:lnTo>
                  <a:pt x="58445" y="210908"/>
                </a:lnTo>
                <a:lnTo>
                  <a:pt x="58445" y="167711"/>
                </a:lnTo>
                <a:cubicBezTo>
                  <a:pt x="58445" y="165169"/>
                  <a:pt x="55904" y="163898"/>
                  <a:pt x="54633" y="163898"/>
                </a:cubicBezTo>
                <a:lnTo>
                  <a:pt x="26681" y="163898"/>
                </a:lnTo>
                <a:cubicBezTo>
                  <a:pt x="24140" y="163898"/>
                  <a:pt x="22870" y="166440"/>
                  <a:pt x="22870" y="167711"/>
                </a:cubicBezTo>
                <a:lnTo>
                  <a:pt x="22870" y="180416"/>
                </a:lnTo>
                <a:lnTo>
                  <a:pt x="17787" y="180416"/>
                </a:lnTo>
                <a:cubicBezTo>
                  <a:pt x="13976" y="180416"/>
                  <a:pt x="11435" y="177875"/>
                  <a:pt x="11435" y="174063"/>
                </a:cubicBezTo>
                <a:lnTo>
                  <a:pt x="11435" y="39386"/>
                </a:lnTo>
                <a:cubicBezTo>
                  <a:pt x="11435" y="39386"/>
                  <a:pt x="11435" y="39386"/>
                  <a:pt x="11435" y="39386"/>
                </a:cubicBezTo>
                <a:lnTo>
                  <a:pt x="214720" y="39386"/>
                </a:lnTo>
                <a:lnTo>
                  <a:pt x="214720" y="174063"/>
                </a:lnTo>
                <a:cubicBezTo>
                  <a:pt x="214720" y="177875"/>
                  <a:pt x="212179" y="180416"/>
                  <a:pt x="208368" y="180416"/>
                </a:cubicBezTo>
                <a:lnTo>
                  <a:pt x="203285" y="180416"/>
                </a:lnTo>
                <a:lnTo>
                  <a:pt x="203285" y="114348"/>
                </a:lnTo>
                <a:cubicBezTo>
                  <a:pt x="200744" y="111807"/>
                  <a:pt x="199474" y="110537"/>
                  <a:pt x="196933" y="110537"/>
                </a:cubicBezTo>
                <a:close/>
                <a:moveTo>
                  <a:pt x="27952" y="24140"/>
                </a:moveTo>
                <a:cubicBezTo>
                  <a:pt x="29222" y="24140"/>
                  <a:pt x="30493" y="24140"/>
                  <a:pt x="30493" y="22869"/>
                </a:cubicBezTo>
                <a:cubicBezTo>
                  <a:pt x="31763" y="21599"/>
                  <a:pt x="31763" y="20328"/>
                  <a:pt x="31763" y="20328"/>
                </a:cubicBezTo>
                <a:cubicBezTo>
                  <a:pt x="31763" y="19058"/>
                  <a:pt x="31763" y="17787"/>
                  <a:pt x="30493" y="17787"/>
                </a:cubicBezTo>
                <a:cubicBezTo>
                  <a:pt x="29222" y="16517"/>
                  <a:pt x="27952" y="16517"/>
                  <a:pt x="27952" y="16517"/>
                </a:cubicBezTo>
                <a:cubicBezTo>
                  <a:pt x="26681" y="16517"/>
                  <a:pt x="25411" y="16517"/>
                  <a:pt x="25411" y="17787"/>
                </a:cubicBezTo>
                <a:cubicBezTo>
                  <a:pt x="25411" y="19058"/>
                  <a:pt x="24140" y="20328"/>
                  <a:pt x="24140" y="20328"/>
                </a:cubicBezTo>
                <a:cubicBezTo>
                  <a:pt x="24140" y="21599"/>
                  <a:pt x="24140" y="22869"/>
                  <a:pt x="25411" y="22869"/>
                </a:cubicBezTo>
                <a:cubicBezTo>
                  <a:pt x="25411" y="22869"/>
                  <a:pt x="26681" y="24140"/>
                  <a:pt x="27952" y="24140"/>
                </a:cubicBezTo>
                <a:close/>
                <a:moveTo>
                  <a:pt x="62256" y="24140"/>
                </a:moveTo>
                <a:cubicBezTo>
                  <a:pt x="63527" y="24140"/>
                  <a:pt x="64797" y="24140"/>
                  <a:pt x="64797" y="22869"/>
                </a:cubicBezTo>
                <a:cubicBezTo>
                  <a:pt x="66068" y="21599"/>
                  <a:pt x="66068" y="20328"/>
                  <a:pt x="66068" y="20328"/>
                </a:cubicBezTo>
                <a:cubicBezTo>
                  <a:pt x="66068" y="19058"/>
                  <a:pt x="66068" y="17787"/>
                  <a:pt x="64797" y="17787"/>
                </a:cubicBezTo>
                <a:cubicBezTo>
                  <a:pt x="63527" y="16517"/>
                  <a:pt x="62256" y="16517"/>
                  <a:pt x="62256" y="16517"/>
                </a:cubicBezTo>
                <a:cubicBezTo>
                  <a:pt x="60986" y="16517"/>
                  <a:pt x="59715" y="16517"/>
                  <a:pt x="59715" y="17787"/>
                </a:cubicBezTo>
                <a:cubicBezTo>
                  <a:pt x="59715" y="19058"/>
                  <a:pt x="58445" y="20328"/>
                  <a:pt x="58445" y="20328"/>
                </a:cubicBezTo>
                <a:cubicBezTo>
                  <a:pt x="58445" y="21599"/>
                  <a:pt x="58445" y="22869"/>
                  <a:pt x="59715" y="22869"/>
                </a:cubicBezTo>
                <a:cubicBezTo>
                  <a:pt x="60986" y="22869"/>
                  <a:pt x="60986" y="24140"/>
                  <a:pt x="62256" y="24140"/>
                </a:cubicBezTo>
                <a:close/>
                <a:moveTo>
                  <a:pt x="96561" y="24140"/>
                </a:moveTo>
                <a:lnTo>
                  <a:pt x="194392" y="24140"/>
                </a:lnTo>
                <a:cubicBezTo>
                  <a:pt x="196933" y="24140"/>
                  <a:pt x="198203" y="21599"/>
                  <a:pt x="198203" y="20328"/>
                </a:cubicBezTo>
                <a:cubicBezTo>
                  <a:pt x="198203" y="17787"/>
                  <a:pt x="195662" y="16517"/>
                  <a:pt x="194392" y="16517"/>
                </a:cubicBezTo>
                <a:lnTo>
                  <a:pt x="96561" y="16517"/>
                </a:lnTo>
                <a:cubicBezTo>
                  <a:pt x="94020" y="16517"/>
                  <a:pt x="92749" y="19058"/>
                  <a:pt x="92749" y="20328"/>
                </a:cubicBezTo>
                <a:cubicBezTo>
                  <a:pt x="91478" y="21599"/>
                  <a:pt x="94020" y="24140"/>
                  <a:pt x="96561" y="24140"/>
                </a:cubicBezTo>
                <a:close/>
                <a:moveTo>
                  <a:pt x="45739" y="24140"/>
                </a:moveTo>
                <a:cubicBezTo>
                  <a:pt x="47010" y="24140"/>
                  <a:pt x="48280" y="24140"/>
                  <a:pt x="48280" y="22869"/>
                </a:cubicBezTo>
                <a:cubicBezTo>
                  <a:pt x="49551" y="21599"/>
                  <a:pt x="49551" y="20328"/>
                  <a:pt x="49551" y="20328"/>
                </a:cubicBezTo>
                <a:cubicBezTo>
                  <a:pt x="49551" y="19058"/>
                  <a:pt x="49551" y="17787"/>
                  <a:pt x="48280" y="17787"/>
                </a:cubicBezTo>
                <a:cubicBezTo>
                  <a:pt x="47010" y="17787"/>
                  <a:pt x="45739" y="16517"/>
                  <a:pt x="45739" y="16517"/>
                </a:cubicBezTo>
                <a:cubicBezTo>
                  <a:pt x="45739" y="16517"/>
                  <a:pt x="43198" y="16517"/>
                  <a:pt x="43198" y="17787"/>
                </a:cubicBezTo>
                <a:cubicBezTo>
                  <a:pt x="41928" y="19058"/>
                  <a:pt x="41928" y="20328"/>
                  <a:pt x="41928" y="20328"/>
                </a:cubicBezTo>
                <a:cubicBezTo>
                  <a:pt x="41928" y="21599"/>
                  <a:pt x="41928" y="22869"/>
                  <a:pt x="43198" y="22869"/>
                </a:cubicBezTo>
                <a:cubicBezTo>
                  <a:pt x="43198" y="22869"/>
                  <a:pt x="44469" y="24140"/>
                  <a:pt x="45739" y="24140"/>
                </a:cubicBezTo>
                <a:close/>
                <a:moveTo>
                  <a:pt x="45739" y="82585"/>
                </a:moveTo>
                <a:cubicBezTo>
                  <a:pt x="48280" y="82585"/>
                  <a:pt x="49551" y="80043"/>
                  <a:pt x="49551" y="78773"/>
                </a:cubicBezTo>
                <a:cubicBezTo>
                  <a:pt x="49551" y="77502"/>
                  <a:pt x="47010" y="74961"/>
                  <a:pt x="45739" y="74961"/>
                </a:cubicBezTo>
                <a:lnTo>
                  <a:pt x="25411" y="74961"/>
                </a:lnTo>
                <a:cubicBezTo>
                  <a:pt x="22870" y="74961"/>
                  <a:pt x="21599" y="77502"/>
                  <a:pt x="21599" y="78773"/>
                </a:cubicBezTo>
                <a:cubicBezTo>
                  <a:pt x="21599" y="80043"/>
                  <a:pt x="24140" y="82585"/>
                  <a:pt x="25411" y="82585"/>
                </a:cubicBezTo>
                <a:lnTo>
                  <a:pt x="45739" y="82585"/>
                </a:lnTo>
                <a:close/>
                <a:moveTo>
                  <a:pt x="166440" y="155005"/>
                </a:moveTo>
                <a:cubicBezTo>
                  <a:pt x="167710" y="156275"/>
                  <a:pt x="168981" y="156275"/>
                  <a:pt x="168981" y="156275"/>
                </a:cubicBezTo>
                <a:cubicBezTo>
                  <a:pt x="170252" y="156275"/>
                  <a:pt x="171522" y="156275"/>
                  <a:pt x="171522" y="155005"/>
                </a:cubicBezTo>
                <a:cubicBezTo>
                  <a:pt x="172793" y="153734"/>
                  <a:pt x="172793" y="152464"/>
                  <a:pt x="172793" y="152464"/>
                </a:cubicBezTo>
                <a:cubicBezTo>
                  <a:pt x="172793" y="151193"/>
                  <a:pt x="172793" y="149923"/>
                  <a:pt x="171522" y="149923"/>
                </a:cubicBezTo>
                <a:cubicBezTo>
                  <a:pt x="170252" y="148653"/>
                  <a:pt x="168981" y="148653"/>
                  <a:pt x="168981" y="148653"/>
                </a:cubicBezTo>
                <a:cubicBezTo>
                  <a:pt x="167710" y="148653"/>
                  <a:pt x="166440" y="148653"/>
                  <a:pt x="166440" y="149923"/>
                </a:cubicBezTo>
                <a:cubicBezTo>
                  <a:pt x="165169" y="151193"/>
                  <a:pt x="165169" y="152464"/>
                  <a:pt x="165169" y="152464"/>
                </a:cubicBezTo>
                <a:cubicBezTo>
                  <a:pt x="165169" y="152464"/>
                  <a:pt x="165169" y="153734"/>
                  <a:pt x="166440" y="155005"/>
                </a:cubicBezTo>
                <a:close/>
                <a:moveTo>
                  <a:pt x="60986" y="62256"/>
                </a:moveTo>
                <a:cubicBezTo>
                  <a:pt x="62256" y="62256"/>
                  <a:pt x="63527" y="62256"/>
                  <a:pt x="63527" y="60985"/>
                </a:cubicBezTo>
                <a:cubicBezTo>
                  <a:pt x="64797" y="59715"/>
                  <a:pt x="64797" y="58444"/>
                  <a:pt x="64797" y="58444"/>
                </a:cubicBezTo>
                <a:cubicBezTo>
                  <a:pt x="64797" y="57174"/>
                  <a:pt x="64797" y="55903"/>
                  <a:pt x="63527" y="55903"/>
                </a:cubicBezTo>
                <a:cubicBezTo>
                  <a:pt x="62256" y="54633"/>
                  <a:pt x="60986" y="54633"/>
                  <a:pt x="60986" y="54633"/>
                </a:cubicBezTo>
                <a:cubicBezTo>
                  <a:pt x="59715" y="54633"/>
                  <a:pt x="58445" y="54633"/>
                  <a:pt x="58445" y="55903"/>
                </a:cubicBezTo>
                <a:cubicBezTo>
                  <a:pt x="57174" y="57174"/>
                  <a:pt x="57174" y="58444"/>
                  <a:pt x="57174" y="58444"/>
                </a:cubicBezTo>
                <a:cubicBezTo>
                  <a:pt x="57174" y="59715"/>
                  <a:pt x="57174" y="60985"/>
                  <a:pt x="58445" y="60985"/>
                </a:cubicBezTo>
                <a:cubicBezTo>
                  <a:pt x="59715" y="62256"/>
                  <a:pt x="59715" y="62256"/>
                  <a:pt x="60986" y="62256"/>
                </a:cubicBezTo>
                <a:close/>
                <a:moveTo>
                  <a:pt x="24140" y="62256"/>
                </a:moveTo>
                <a:lnTo>
                  <a:pt x="44469" y="62256"/>
                </a:lnTo>
                <a:cubicBezTo>
                  <a:pt x="47010" y="62256"/>
                  <a:pt x="48280" y="59715"/>
                  <a:pt x="48280" y="58444"/>
                </a:cubicBezTo>
                <a:cubicBezTo>
                  <a:pt x="48280" y="57174"/>
                  <a:pt x="45739" y="54633"/>
                  <a:pt x="44469" y="54633"/>
                </a:cubicBezTo>
                <a:lnTo>
                  <a:pt x="24140" y="54633"/>
                </a:lnTo>
                <a:cubicBezTo>
                  <a:pt x="21599" y="54633"/>
                  <a:pt x="20329" y="57174"/>
                  <a:pt x="20329" y="58444"/>
                </a:cubicBezTo>
                <a:cubicBezTo>
                  <a:pt x="20329" y="59715"/>
                  <a:pt x="22870" y="62256"/>
                  <a:pt x="24140" y="62256"/>
                </a:cubicBezTo>
                <a:close/>
                <a:moveTo>
                  <a:pt x="182957" y="58444"/>
                </a:moveTo>
                <a:cubicBezTo>
                  <a:pt x="174063" y="58444"/>
                  <a:pt x="167710" y="64797"/>
                  <a:pt x="167710" y="73691"/>
                </a:cubicBezTo>
                <a:cubicBezTo>
                  <a:pt x="167710" y="77502"/>
                  <a:pt x="168981" y="80043"/>
                  <a:pt x="170252" y="82585"/>
                </a:cubicBezTo>
                <a:lnTo>
                  <a:pt x="141029" y="111807"/>
                </a:lnTo>
                <a:cubicBezTo>
                  <a:pt x="138488" y="110537"/>
                  <a:pt x="135947" y="109266"/>
                  <a:pt x="133406" y="109266"/>
                </a:cubicBezTo>
                <a:cubicBezTo>
                  <a:pt x="130865" y="109266"/>
                  <a:pt x="128324" y="109266"/>
                  <a:pt x="127053" y="110537"/>
                </a:cubicBezTo>
                <a:lnTo>
                  <a:pt x="96561" y="80043"/>
                </a:lnTo>
                <a:cubicBezTo>
                  <a:pt x="97831" y="77502"/>
                  <a:pt x="99102" y="74961"/>
                  <a:pt x="99102" y="72420"/>
                </a:cubicBezTo>
                <a:cubicBezTo>
                  <a:pt x="99102" y="63527"/>
                  <a:pt x="92749" y="57174"/>
                  <a:pt x="83855" y="57174"/>
                </a:cubicBezTo>
                <a:cubicBezTo>
                  <a:pt x="74962" y="57174"/>
                  <a:pt x="68609" y="63527"/>
                  <a:pt x="68609" y="72420"/>
                </a:cubicBezTo>
                <a:cubicBezTo>
                  <a:pt x="68609" y="74961"/>
                  <a:pt x="69879" y="78773"/>
                  <a:pt x="71150" y="80043"/>
                </a:cubicBezTo>
                <a:lnTo>
                  <a:pt x="45739" y="105454"/>
                </a:lnTo>
                <a:cubicBezTo>
                  <a:pt x="43198" y="104184"/>
                  <a:pt x="40657" y="102913"/>
                  <a:pt x="38116" y="102913"/>
                </a:cubicBezTo>
                <a:cubicBezTo>
                  <a:pt x="29222" y="102913"/>
                  <a:pt x="22870" y="109266"/>
                  <a:pt x="22870" y="118159"/>
                </a:cubicBezTo>
                <a:cubicBezTo>
                  <a:pt x="22870" y="127053"/>
                  <a:pt x="29222" y="133406"/>
                  <a:pt x="38116" y="133406"/>
                </a:cubicBezTo>
                <a:cubicBezTo>
                  <a:pt x="47010" y="133406"/>
                  <a:pt x="53362" y="127053"/>
                  <a:pt x="53362" y="118159"/>
                </a:cubicBezTo>
                <a:cubicBezTo>
                  <a:pt x="53362" y="115618"/>
                  <a:pt x="52092" y="113077"/>
                  <a:pt x="50821" y="110537"/>
                </a:cubicBezTo>
                <a:lnTo>
                  <a:pt x="76232" y="85126"/>
                </a:lnTo>
                <a:cubicBezTo>
                  <a:pt x="78773" y="86396"/>
                  <a:pt x="80044" y="86396"/>
                  <a:pt x="82585" y="86396"/>
                </a:cubicBezTo>
                <a:cubicBezTo>
                  <a:pt x="85126" y="86396"/>
                  <a:pt x="87667" y="85126"/>
                  <a:pt x="90208" y="83855"/>
                </a:cubicBezTo>
                <a:lnTo>
                  <a:pt x="119430" y="113077"/>
                </a:lnTo>
                <a:cubicBezTo>
                  <a:pt x="118160" y="115618"/>
                  <a:pt x="116889" y="118159"/>
                  <a:pt x="116889" y="120701"/>
                </a:cubicBezTo>
                <a:cubicBezTo>
                  <a:pt x="116889" y="129595"/>
                  <a:pt x="123242" y="135947"/>
                  <a:pt x="132136" y="135947"/>
                </a:cubicBezTo>
                <a:cubicBezTo>
                  <a:pt x="141029" y="135947"/>
                  <a:pt x="147382" y="129595"/>
                  <a:pt x="147382" y="120701"/>
                </a:cubicBezTo>
                <a:cubicBezTo>
                  <a:pt x="147382" y="118159"/>
                  <a:pt x="146111" y="115618"/>
                  <a:pt x="144841" y="113077"/>
                </a:cubicBezTo>
                <a:lnTo>
                  <a:pt x="174063" y="83855"/>
                </a:lnTo>
                <a:cubicBezTo>
                  <a:pt x="175334" y="85126"/>
                  <a:pt x="177875" y="85126"/>
                  <a:pt x="179145" y="85126"/>
                </a:cubicBezTo>
                <a:cubicBezTo>
                  <a:pt x="188039" y="85126"/>
                  <a:pt x="194392" y="78773"/>
                  <a:pt x="194392" y="69879"/>
                </a:cubicBezTo>
                <a:cubicBezTo>
                  <a:pt x="194392" y="60985"/>
                  <a:pt x="191851" y="58444"/>
                  <a:pt x="182957" y="58444"/>
                </a:cubicBezTo>
                <a:close/>
                <a:moveTo>
                  <a:pt x="38116" y="128324"/>
                </a:moveTo>
                <a:cubicBezTo>
                  <a:pt x="34304" y="128324"/>
                  <a:pt x="31763" y="125782"/>
                  <a:pt x="31763" y="121971"/>
                </a:cubicBezTo>
                <a:cubicBezTo>
                  <a:pt x="31763" y="118159"/>
                  <a:pt x="34304" y="115618"/>
                  <a:pt x="38116" y="115618"/>
                </a:cubicBezTo>
                <a:cubicBezTo>
                  <a:pt x="41928" y="115618"/>
                  <a:pt x="44469" y="118159"/>
                  <a:pt x="44469" y="121971"/>
                </a:cubicBezTo>
                <a:cubicBezTo>
                  <a:pt x="44469" y="125782"/>
                  <a:pt x="41928" y="128324"/>
                  <a:pt x="38116" y="128324"/>
                </a:cubicBezTo>
                <a:close/>
                <a:moveTo>
                  <a:pt x="83855" y="80043"/>
                </a:moveTo>
                <a:cubicBezTo>
                  <a:pt x="80044" y="80043"/>
                  <a:pt x="77503" y="77502"/>
                  <a:pt x="77503" y="73691"/>
                </a:cubicBezTo>
                <a:cubicBezTo>
                  <a:pt x="77503" y="69879"/>
                  <a:pt x="80044" y="67338"/>
                  <a:pt x="83855" y="67338"/>
                </a:cubicBezTo>
                <a:cubicBezTo>
                  <a:pt x="87667" y="67338"/>
                  <a:pt x="90208" y="69879"/>
                  <a:pt x="90208" y="73691"/>
                </a:cubicBezTo>
                <a:cubicBezTo>
                  <a:pt x="90208" y="77502"/>
                  <a:pt x="87667" y="80043"/>
                  <a:pt x="83855" y="80043"/>
                </a:cubicBezTo>
                <a:close/>
                <a:moveTo>
                  <a:pt x="134677" y="132135"/>
                </a:moveTo>
                <a:cubicBezTo>
                  <a:pt x="130865" y="132135"/>
                  <a:pt x="128324" y="129595"/>
                  <a:pt x="128324" y="125782"/>
                </a:cubicBezTo>
                <a:cubicBezTo>
                  <a:pt x="128324" y="121971"/>
                  <a:pt x="130865" y="119430"/>
                  <a:pt x="134677" y="119430"/>
                </a:cubicBezTo>
                <a:cubicBezTo>
                  <a:pt x="138488" y="119430"/>
                  <a:pt x="141029" y="121971"/>
                  <a:pt x="141029" y="125782"/>
                </a:cubicBezTo>
                <a:cubicBezTo>
                  <a:pt x="141029" y="129595"/>
                  <a:pt x="138488" y="132135"/>
                  <a:pt x="134677" y="132135"/>
                </a:cubicBezTo>
                <a:close/>
                <a:moveTo>
                  <a:pt x="182957" y="80043"/>
                </a:moveTo>
                <a:cubicBezTo>
                  <a:pt x="179145" y="80043"/>
                  <a:pt x="176604" y="77502"/>
                  <a:pt x="176604" y="73691"/>
                </a:cubicBezTo>
                <a:cubicBezTo>
                  <a:pt x="176604" y="69879"/>
                  <a:pt x="179145" y="67338"/>
                  <a:pt x="182957" y="67338"/>
                </a:cubicBezTo>
                <a:cubicBezTo>
                  <a:pt x="186768" y="67338"/>
                  <a:pt x="189310" y="69879"/>
                  <a:pt x="189310" y="73691"/>
                </a:cubicBezTo>
                <a:cubicBezTo>
                  <a:pt x="189310" y="77502"/>
                  <a:pt x="186768" y="80043"/>
                  <a:pt x="182957" y="80043"/>
                </a:cubicBezTo>
                <a:close/>
              </a:path>
            </a:pathLst>
          </a:custGeom>
          <a:solidFill>
            <a:srgbClr val="FFFFFF"/>
          </a:solidFill>
          <a:ln w="12704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grpSp>
        <p:nvGrpSpPr>
          <p:cNvPr id="3774" name="Gráfico 3695">
            <a:extLst>
              <a:ext uri="{FF2B5EF4-FFF2-40B4-BE49-F238E27FC236}">
                <a16:creationId xmlns:a16="http://schemas.microsoft.com/office/drawing/2014/main" id="{A2E2DEED-8A5E-A841-7282-9233329DC603}"/>
              </a:ext>
            </a:extLst>
          </p:cNvPr>
          <p:cNvGrpSpPr/>
          <p:nvPr/>
        </p:nvGrpSpPr>
        <p:grpSpPr>
          <a:xfrm>
            <a:off x="3976992" y="6461759"/>
            <a:ext cx="2794417" cy="759219"/>
            <a:chOff x="3976992" y="6461759"/>
            <a:chExt cx="2794417" cy="759219"/>
          </a:xfrm>
        </p:grpSpPr>
        <p:pic>
          <p:nvPicPr>
            <p:cNvPr id="3775" name="Imagen 3774">
              <a:extLst>
                <a:ext uri="{FF2B5EF4-FFF2-40B4-BE49-F238E27FC236}">
                  <a16:creationId xmlns:a16="http://schemas.microsoft.com/office/drawing/2014/main" id="{E019CC52-4D19-DFCA-5907-07074467A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76992" y="6498940"/>
              <a:ext cx="532861" cy="355241"/>
            </a:xfrm>
            <a:custGeom>
              <a:avLst/>
              <a:gdLst>
                <a:gd name="csX0" fmla="*/ 154 w 532861"/>
                <a:gd name="csY0" fmla="*/ 405 h 355241"/>
                <a:gd name="csX1" fmla="*/ 533016 w 532861"/>
                <a:gd name="csY1" fmla="*/ 405 h 355241"/>
                <a:gd name="csX2" fmla="*/ 533016 w 532861"/>
                <a:gd name="csY2" fmla="*/ 355647 h 355241"/>
                <a:gd name="csX3" fmla="*/ 154 w 532861"/>
                <a:gd name="csY3" fmla="*/ 355647 h 35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32861" h="355241">
                  <a:moveTo>
                    <a:pt x="154" y="405"/>
                  </a:moveTo>
                  <a:lnTo>
                    <a:pt x="533016" y="405"/>
                  </a:lnTo>
                  <a:lnTo>
                    <a:pt x="533016" y="355647"/>
                  </a:lnTo>
                  <a:lnTo>
                    <a:pt x="154" y="355647"/>
                  </a:lnTo>
                  <a:close/>
                </a:path>
              </a:pathLst>
            </a:custGeom>
          </p:spPr>
        </p:pic>
        <p:pic>
          <p:nvPicPr>
            <p:cNvPr id="3776" name="Imagen 3775">
              <a:extLst>
                <a:ext uri="{FF2B5EF4-FFF2-40B4-BE49-F238E27FC236}">
                  <a16:creationId xmlns:a16="http://schemas.microsoft.com/office/drawing/2014/main" id="{67E50B6D-FE0B-1048-415F-7628FFEF1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46139" y="6918094"/>
              <a:ext cx="625214" cy="239339"/>
            </a:xfrm>
            <a:custGeom>
              <a:avLst/>
              <a:gdLst>
                <a:gd name="csX0" fmla="*/ -43 w 625214"/>
                <a:gd name="csY0" fmla="*/ 358 h 239339"/>
                <a:gd name="csX1" fmla="*/ 625171 w 625214"/>
                <a:gd name="csY1" fmla="*/ 358 h 239339"/>
                <a:gd name="csX2" fmla="*/ 625171 w 625214"/>
                <a:gd name="csY2" fmla="*/ 239698 h 239339"/>
                <a:gd name="csX3" fmla="*/ -43 w 625214"/>
                <a:gd name="csY3" fmla="*/ 239698 h 239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5214" h="239339">
                  <a:moveTo>
                    <a:pt x="-43" y="358"/>
                  </a:moveTo>
                  <a:lnTo>
                    <a:pt x="625171" y="358"/>
                  </a:lnTo>
                  <a:lnTo>
                    <a:pt x="625171" y="239698"/>
                  </a:lnTo>
                  <a:lnTo>
                    <a:pt x="-43" y="239698"/>
                  </a:lnTo>
                  <a:close/>
                </a:path>
              </a:pathLst>
            </a:custGeom>
          </p:spPr>
        </p:pic>
        <p:pic>
          <p:nvPicPr>
            <p:cNvPr id="3777" name="Imagen 3776">
              <a:extLst>
                <a:ext uri="{FF2B5EF4-FFF2-40B4-BE49-F238E27FC236}">
                  <a16:creationId xmlns:a16="http://schemas.microsoft.com/office/drawing/2014/main" id="{38E96154-4E82-E1C6-B62D-ABEF393313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93853" y="6862812"/>
              <a:ext cx="477555" cy="358166"/>
            </a:xfrm>
            <a:custGeom>
              <a:avLst/>
              <a:gdLst>
                <a:gd name="csX0" fmla="*/ 114 w 477555"/>
                <a:gd name="csY0" fmla="*/ 254 h 358166"/>
                <a:gd name="csX1" fmla="*/ 477670 w 477555"/>
                <a:gd name="csY1" fmla="*/ 254 h 358166"/>
                <a:gd name="csX2" fmla="*/ 477670 w 477555"/>
                <a:gd name="csY2" fmla="*/ 358421 h 358166"/>
                <a:gd name="csX3" fmla="*/ 114 w 477555"/>
                <a:gd name="csY3" fmla="*/ 358421 h 3581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77555" h="358166">
                  <a:moveTo>
                    <a:pt x="114" y="254"/>
                  </a:moveTo>
                  <a:lnTo>
                    <a:pt x="477670" y="254"/>
                  </a:lnTo>
                  <a:lnTo>
                    <a:pt x="477670" y="358421"/>
                  </a:lnTo>
                  <a:lnTo>
                    <a:pt x="114" y="358421"/>
                  </a:lnTo>
                  <a:close/>
                </a:path>
              </a:pathLst>
            </a:custGeom>
          </p:spPr>
        </p:pic>
        <p:pic>
          <p:nvPicPr>
            <p:cNvPr id="3778" name="Imagen 3777">
              <a:extLst>
                <a:ext uri="{FF2B5EF4-FFF2-40B4-BE49-F238E27FC236}">
                  <a16:creationId xmlns:a16="http://schemas.microsoft.com/office/drawing/2014/main" id="{C9B1625F-9CA7-0EBA-7B50-EF1B49CB2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66300" y="6558241"/>
              <a:ext cx="807393" cy="245284"/>
            </a:xfrm>
            <a:custGeom>
              <a:avLst/>
              <a:gdLst>
                <a:gd name="csX0" fmla="*/ 233 w 807393"/>
                <a:gd name="csY0" fmla="*/ 478 h 245284"/>
                <a:gd name="csX1" fmla="*/ 807627 w 807393"/>
                <a:gd name="csY1" fmla="*/ 478 h 245284"/>
                <a:gd name="csX2" fmla="*/ 807627 w 807393"/>
                <a:gd name="csY2" fmla="*/ 245762 h 245284"/>
                <a:gd name="csX3" fmla="*/ 233 w 807393"/>
                <a:gd name="csY3" fmla="*/ 245762 h 2452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07393" h="245284">
                  <a:moveTo>
                    <a:pt x="233" y="478"/>
                  </a:moveTo>
                  <a:lnTo>
                    <a:pt x="807627" y="478"/>
                  </a:lnTo>
                  <a:lnTo>
                    <a:pt x="807627" y="245762"/>
                  </a:lnTo>
                  <a:lnTo>
                    <a:pt x="233" y="245762"/>
                  </a:lnTo>
                  <a:close/>
                </a:path>
              </a:pathLst>
            </a:custGeom>
          </p:spPr>
        </p:pic>
        <p:pic>
          <p:nvPicPr>
            <p:cNvPr id="3779" name="Imagen 3778">
              <a:extLst>
                <a:ext uri="{FF2B5EF4-FFF2-40B4-BE49-F238E27FC236}">
                  <a16:creationId xmlns:a16="http://schemas.microsoft.com/office/drawing/2014/main" id="{D2E1B627-F96A-FFFB-4581-2FAAA27E0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49275" y="6461759"/>
              <a:ext cx="394786" cy="394786"/>
            </a:xfrm>
            <a:custGeom>
              <a:avLst/>
              <a:gdLst>
                <a:gd name="csX0" fmla="*/ 324 w 394786"/>
                <a:gd name="csY0" fmla="*/ 412 h 394786"/>
                <a:gd name="csX1" fmla="*/ 395111 w 394786"/>
                <a:gd name="csY1" fmla="*/ 412 h 394786"/>
                <a:gd name="csX2" fmla="*/ 395111 w 394786"/>
                <a:gd name="csY2" fmla="*/ 395198 h 394786"/>
                <a:gd name="csX3" fmla="*/ 324 w 394786"/>
                <a:gd name="csY3" fmla="*/ 395198 h 394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4786" h="394786">
                  <a:moveTo>
                    <a:pt x="324" y="412"/>
                  </a:moveTo>
                  <a:lnTo>
                    <a:pt x="395111" y="412"/>
                  </a:lnTo>
                  <a:lnTo>
                    <a:pt x="395111" y="395198"/>
                  </a:lnTo>
                  <a:lnTo>
                    <a:pt x="324" y="395198"/>
                  </a:lnTo>
                  <a:close/>
                </a:path>
              </a:pathLst>
            </a:custGeom>
          </p:spPr>
        </p:pic>
        <p:pic>
          <p:nvPicPr>
            <p:cNvPr id="3780" name="Imagen 3779">
              <a:extLst>
                <a:ext uri="{FF2B5EF4-FFF2-40B4-BE49-F238E27FC236}">
                  <a16:creationId xmlns:a16="http://schemas.microsoft.com/office/drawing/2014/main" id="{121742F7-637A-71A5-8E73-B1AEFB858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38935" y="6510205"/>
              <a:ext cx="314114" cy="297705"/>
            </a:xfrm>
            <a:custGeom>
              <a:avLst/>
              <a:gdLst>
                <a:gd name="csX0" fmla="*/ 397 w 314114"/>
                <a:gd name="csY0" fmla="*/ 461 h 297705"/>
                <a:gd name="csX1" fmla="*/ 314511 w 314114"/>
                <a:gd name="csY1" fmla="*/ 461 h 297705"/>
                <a:gd name="csX2" fmla="*/ 314511 w 314114"/>
                <a:gd name="csY2" fmla="*/ 298166 h 297705"/>
                <a:gd name="csX3" fmla="*/ 397 w 314114"/>
                <a:gd name="csY3" fmla="*/ 298166 h 2977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14114" h="297705">
                  <a:moveTo>
                    <a:pt x="397" y="461"/>
                  </a:moveTo>
                  <a:lnTo>
                    <a:pt x="314511" y="461"/>
                  </a:lnTo>
                  <a:lnTo>
                    <a:pt x="314511" y="298166"/>
                  </a:lnTo>
                  <a:lnTo>
                    <a:pt x="397" y="298166"/>
                  </a:lnTo>
                  <a:close/>
                </a:path>
              </a:pathLst>
            </a:custGeom>
          </p:spPr>
        </p:pic>
        <p:pic>
          <p:nvPicPr>
            <p:cNvPr id="3781" name="Imagen 3780">
              <a:extLst>
                <a:ext uri="{FF2B5EF4-FFF2-40B4-BE49-F238E27FC236}">
                  <a16:creationId xmlns:a16="http://schemas.microsoft.com/office/drawing/2014/main" id="{08D4D1EF-53D9-C445-F52F-44E82F891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39115" y="6590265"/>
              <a:ext cx="628075" cy="179450"/>
            </a:xfrm>
            <a:custGeom>
              <a:avLst/>
              <a:gdLst>
                <a:gd name="csX0" fmla="*/ 298 w 628075"/>
                <a:gd name="csY0" fmla="*/ 466 h 179450"/>
                <a:gd name="csX1" fmla="*/ 628374 w 628075"/>
                <a:gd name="csY1" fmla="*/ 466 h 179450"/>
                <a:gd name="csX2" fmla="*/ 628374 w 628075"/>
                <a:gd name="csY2" fmla="*/ 179916 h 179450"/>
                <a:gd name="csX3" fmla="*/ 298 w 628075"/>
                <a:gd name="csY3" fmla="*/ 179916 h 179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8075" h="179450">
                  <a:moveTo>
                    <a:pt x="298" y="466"/>
                  </a:moveTo>
                  <a:lnTo>
                    <a:pt x="628374" y="466"/>
                  </a:lnTo>
                  <a:lnTo>
                    <a:pt x="628374" y="179916"/>
                  </a:lnTo>
                  <a:lnTo>
                    <a:pt x="298" y="179916"/>
                  </a:lnTo>
                  <a:close/>
                </a:path>
              </a:pathLst>
            </a:custGeom>
          </p:spPr>
        </p:pic>
        <p:pic>
          <p:nvPicPr>
            <p:cNvPr id="3782" name="Imagen 3781">
              <a:extLst>
                <a:ext uri="{FF2B5EF4-FFF2-40B4-BE49-F238E27FC236}">
                  <a16:creationId xmlns:a16="http://schemas.microsoft.com/office/drawing/2014/main" id="{3077C90A-2094-AAC9-FBAB-1759E05BE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04687" y="6923150"/>
              <a:ext cx="465442" cy="231257"/>
            </a:xfrm>
            <a:custGeom>
              <a:avLst/>
              <a:gdLst>
                <a:gd name="csX0" fmla="*/ 175 w 465442"/>
                <a:gd name="csY0" fmla="*/ 475 h 231257"/>
                <a:gd name="csX1" fmla="*/ 465617 w 465442"/>
                <a:gd name="csY1" fmla="*/ 475 h 231257"/>
                <a:gd name="csX2" fmla="*/ 465617 w 465442"/>
                <a:gd name="csY2" fmla="*/ 231732 h 231257"/>
                <a:gd name="csX3" fmla="*/ 175 w 465442"/>
                <a:gd name="csY3" fmla="*/ 231732 h 231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65442" h="231257">
                  <a:moveTo>
                    <a:pt x="175" y="475"/>
                  </a:moveTo>
                  <a:lnTo>
                    <a:pt x="465617" y="475"/>
                  </a:lnTo>
                  <a:lnTo>
                    <a:pt x="465617" y="231732"/>
                  </a:lnTo>
                  <a:lnTo>
                    <a:pt x="175" y="231732"/>
                  </a:lnTo>
                  <a:close/>
                </a:path>
              </a:pathLst>
            </a:custGeom>
          </p:spPr>
        </p:pic>
        <p:pic>
          <p:nvPicPr>
            <p:cNvPr id="3783" name="Imagen 3782">
              <a:extLst>
                <a:ext uri="{FF2B5EF4-FFF2-40B4-BE49-F238E27FC236}">
                  <a16:creationId xmlns:a16="http://schemas.microsoft.com/office/drawing/2014/main" id="{1B855DD8-43B2-44E2-E953-06C3D1217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69443" y="6876286"/>
              <a:ext cx="382481" cy="326191"/>
            </a:xfrm>
            <a:custGeom>
              <a:avLst/>
              <a:gdLst>
                <a:gd name="csX0" fmla="*/ 242 w 382481"/>
                <a:gd name="csY0" fmla="*/ 441 h 326191"/>
                <a:gd name="csX1" fmla="*/ 382724 w 382481"/>
                <a:gd name="csY1" fmla="*/ 441 h 326191"/>
                <a:gd name="csX2" fmla="*/ 382724 w 382481"/>
                <a:gd name="csY2" fmla="*/ 326633 h 326191"/>
                <a:gd name="csX3" fmla="*/ 242 w 382481"/>
                <a:gd name="csY3" fmla="*/ 326633 h 3261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82481" h="326191">
                  <a:moveTo>
                    <a:pt x="242" y="441"/>
                  </a:moveTo>
                  <a:lnTo>
                    <a:pt x="382724" y="441"/>
                  </a:lnTo>
                  <a:lnTo>
                    <a:pt x="382724" y="326633"/>
                  </a:lnTo>
                  <a:lnTo>
                    <a:pt x="242" y="326633"/>
                  </a:lnTo>
                  <a:close/>
                </a:path>
              </a:pathLst>
            </a:custGeom>
          </p:spPr>
        </p:pic>
        <p:pic>
          <p:nvPicPr>
            <p:cNvPr id="3784" name="Imagen 3783">
              <a:extLst>
                <a:ext uri="{FF2B5EF4-FFF2-40B4-BE49-F238E27FC236}">
                  <a16:creationId xmlns:a16="http://schemas.microsoft.com/office/drawing/2014/main" id="{CEA5A2F7-41C1-8B0E-0A75-67C833C5E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041500" y="6923150"/>
              <a:ext cx="509992" cy="190397"/>
            </a:xfrm>
            <a:custGeom>
              <a:avLst/>
              <a:gdLst>
                <a:gd name="csX0" fmla="*/ 267 w 509992"/>
                <a:gd name="csY0" fmla="*/ 496 h 190397"/>
                <a:gd name="csX1" fmla="*/ 510259 w 509992"/>
                <a:gd name="csY1" fmla="*/ 496 h 190397"/>
                <a:gd name="csX2" fmla="*/ 510259 w 509992"/>
                <a:gd name="csY2" fmla="*/ 190893 h 190397"/>
                <a:gd name="csX3" fmla="*/ 267 w 509992"/>
                <a:gd name="csY3" fmla="*/ 190893 h 1903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09992" h="190397">
                  <a:moveTo>
                    <a:pt x="267" y="496"/>
                  </a:moveTo>
                  <a:lnTo>
                    <a:pt x="510259" y="496"/>
                  </a:lnTo>
                  <a:lnTo>
                    <a:pt x="510259" y="190893"/>
                  </a:lnTo>
                  <a:lnTo>
                    <a:pt x="267" y="190893"/>
                  </a:lnTo>
                  <a:close/>
                </a:path>
              </a:pathLst>
            </a:custGeom>
          </p:spPr>
        </p:pic>
      </p:grpSp>
      <p:pic>
        <p:nvPicPr>
          <p:cNvPr id="3785" name="Imagen 3784">
            <a:extLst>
              <a:ext uri="{FF2B5EF4-FFF2-40B4-BE49-F238E27FC236}">
                <a16:creationId xmlns:a16="http://schemas.microsoft.com/office/drawing/2014/main" id="{D5840356-534D-651D-FA57-0BC311117A7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18630" y="-324744"/>
            <a:ext cx="3683300" cy="2871650"/>
          </a:xfrm>
          <a:custGeom>
            <a:avLst/>
            <a:gdLst>
              <a:gd name="csX0" fmla="*/ -710 w 3952897"/>
              <a:gd name="csY0" fmla="*/ -555 h 3081839"/>
              <a:gd name="csX1" fmla="*/ 3952188 w 3952897"/>
              <a:gd name="csY1" fmla="*/ -555 h 3081839"/>
              <a:gd name="csX2" fmla="*/ 3952188 w 3952897"/>
              <a:gd name="csY2" fmla="*/ 3081285 h 3081839"/>
              <a:gd name="csX3" fmla="*/ -710 w 3952897"/>
              <a:gd name="csY3" fmla="*/ 3081285 h 30818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952897" h="3081839">
                <a:moveTo>
                  <a:pt x="-710" y="-555"/>
                </a:moveTo>
                <a:lnTo>
                  <a:pt x="3952188" y="-555"/>
                </a:lnTo>
                <a:lnTo>
                  <a:pt x="3952188" y="3081285"/>
                </a:lnTo>
                <a:lnTo>
                  <a:pt x="-710" y="3081285"/>
                </a:lnTo>
                <a:close/>
              </a:path>
            </a:pathLst>
          </a:custGeom>
        </p:spPr>
      </p:pic>
      <p:grpSp>
        <p:nvGrpSpPr>
          <p:cNvPr id="3786" name="Gráfico 3695">
            <a:extLst>
              <a:ext uri="{FF2B5EF4-FFF2-40B4-BE49-F238E27FC236}">
                <a16:creationId xmlns:a16="http://schemas.microsoft.com/office/drawing/2014/main" id="{15093873-4A0F-FC4E-1877-86862F105150}"/>
              </a:ext>
            </a:extLst>
          </p:cNvPr>
          <p:cNvGrpSpPr/>
          <p:nvPr/>
        </p:nvGrpSpPr>
        <p:grpSpPr>
          <a:xfrm>
            <a:off x="4039797" y="5379439"/>
            <a:ext cx="2668120" cy="608585"/>
            <a:chOff x="4039797" y="5379439"/>
            <a:chExt cx="2668120" cy="608585"/>
          </a:xfrm>
        </p:grpSpPr>
        <p:sp>
          <p:nvSpPr>
            <p:cNvPr id="3787" name="Forma libre: forma 3786">
              <a:extLst>
                <a:ext uri="{FF2B5EF4-FFF2-40B4-BE49-F238E27FC236}">
                  <a16:creationId xmlns:a16="http://schemas.microsoft.com/office/drawing/2014/main" id="{9B40F9A8-4462-C203-35A6-757301F9EE05}"/>
                </a:ext>
              </a:extLst>
            </p:cNvPr>
            <p:cNvSpPr/>
            <p:nvPr/>
          </p:nvSpPr>
          <p:spPr>
            <a:xfrm>
              <a:off x="5466606" y="5501410"/>
              <a:ext cx="12705" cy="322715"/>
            </a:xfrm>
            <a:custGeom>
              <a:avLst/>
              <a:gdLst>
                <a:gd name="csX0" fmla="*/ 0 w 12705"/>
                <a:gd name="csY0" fmla="*/ 322715 h 322715"/>
                <a:gd name="csX1" fmla="*/ 0 w 12705"/>
                <a:gd name="csY1" fmla="*/ 0 h 3227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2705" h="322715">
                  <a:moveTo>
                    <a:pt x="0" y="322715"/>
                  </a:moveTo>
                  <a:lnTo>
                    <a:pt x="0" y="0"/>
                  </a:lnTo>
                </a:path>
              </a:pathLst>
            </a:custGeom>
            <a:ln w="3081" cap="flat">
              <a:solidFill>
                <a:srgbClr val="2D5CA7"/>
              </a:solidFill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grpSp>
          <p:nvGrpSpPr>
            <p:cNvPr id="3788" name="Gráfico 3695">
              <a:extLst>
                <a:ext uri="{FF2B5EF4-FFF2-40B4-BE49-F238E27FC236}">
                  <a16:creationId xmlns:a16="http://schemas.microsoft.com/office/drawing/2014/main" id="{80B826B0-0BF3-A84E-E2E5-B13FB3A6F298}"/>
                </a:ext>
              </a:extLst>
            </p:cNvPr>
            <p:cNvGrpSpPr/>
            <p:nvPr/>
          </p:nvGrpSpPr>
          <p:grpSpPr>
            <a:xfrm>
              <a:off x="4039797" y="5379439"/>
              <a:ext cx="2668120" cy="608585"/>
              <a:chOff x="4039797" y="5379439"/>
              <a:chExt cx="2668120" cy="608585"/>
            </a:xfrm>
          </p:grpSpPr>
          <p:sp>
            <p:nvSpPr>
              <p:cNvPr id="3789" name="Rectángulo 3788">
                <a:extLst>
                  <a:ext uri="{FF2B5EF4-FFF2-40B4-BE49-F238E27FC236}">
                    <a16:creationId xmlns:a16="http://schemas.microsoft.com/office/drawing/2014/main" id="{670A514E-D6C8-9DC9-D3C4-4CBBC7EC38B1}"/>
                  </a:ext>
                </a:extLst>
              </p:cNvPr>
              <p:cNvSpPr/>
              <p:nvPr/>
            </p:nvSpPr>
            <p:spPr>
              <a:xfrm>
                <a:off x="4039797" y="5379439"/>
                <a:ext cx="2668120" cy="608585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790" name="Forma libre: forma 3789">
                <a:extLst>
                  <a:ext uri="{FF2B5EF4-FFF2-40B4-BE49-F238E27FC236}">
                    <a16:creationId xmlns:a16="http://schemas.microsoft.com/office/drawing/2014/main" id="{318967CA-3C15-514E-8B25-B6F600A31DAF}"/>
                  </a:ext>
                </a:extLst>
              </p:cNvPr>
              <p:cNvSpPr/>
              <p:nvPr/>
            </p:nvSpPr>
            <p:spPr>
              <a:xfrm>
                <a:off x="6182991" y="5446580"/>
                <a:ext cx="152660" cy="152478"/>
              </a:xfrm>
              <a:custGeom>
                <a:avLst/>
                <a:gdLst>
                  <a:gd name="csX0" fmla="*/ 43395 w 152660"/>
                  <a:gd name="csY0" fmla="*/ 9091 h 152478"/>
                  <a:gd name="csX1" fmla="*/ 15443 w 152660"/>
                  <a:gd name="csY1" fmla="*/ 197 h 152478"/>
                  <a:gd name="csX2" fmla="*/ 1467 w 152660"/>
                  <a:gd name="csY2" fmla="*/ 11632 h 152478"/>
                  <a:gd name="csX3" fmla="*/ 1467 w 152660"/>
                  <a:gd name="csY3" fmla="*/ 43396 h 152478"/>
                  <a:gd name="csX4" fmla="*/ 14173 w 152660"/>
                  <a:gd name="csY4" fmla="*/ 85323 h 152478"/>
                  <a:gd name="csX5" fmla="*/ 33231 w 152660"/>
                  <a:gd name="csY5" fmla="*/ 127251 h 152478"/>
                  <a:gd name="csX6" fmla="*/ 52289 w 152660"/>
                  <a:gd name="csY6" fmla="*/ 150120 h 152478"/>
                  <a:gd name="csX7" fmla="*/ 59912 w 152660"/>
                  <a:gd name="csY7" fmla="*/ 151391 h 152478"/>
                  <a:gd name="csX8" fmla="*/ 53559 w 152660"/>
                  <a:gd name="csY8" fmla="*/ 131062 h 152478"/>
                  <a:gd name="csX9" fmla="*/ 40854 w 152660"/>
                  <a:gd name="csY9" fmla="*/ 99299 h 152478"/>
                  <a:gd name="csX10" fmla="*/ 33231 w 152660"/>
                  <a:gd name="csY10" fmla="*/ 56101 h 152478"/>
                  <a:gd name="csX11" fmla="*/ 38313 w 152660"/>
                  <a:gd name="csY11" fmla="*/ 43396 h 152478"/>
                  <a:gd name="csX12" fmla="*/ 49747 w 152660"/>
                  <a:gd name="csY12" fmla="*/ 39584 h 152478"/>
                  <a:gd name="csX13" fmla="*/ 77699 w 152660"/>
                  <a:gd name="csY13" fmla="*/ 52289 h 152478"/>
                  <a:gd name="csX14" fmla="*/ 134873 w 152660"/>
                  <a:gd name="csY14" fmla="*/ 104381 h 152478"/>
                  <a:gd name="csX15" fmla="*/ 145037 w 152660"/>
                  <a:gd name="csY15" fmla="*/ 115816 h 152478"/>
                  <a:gd name="csX16" fmla="*/ 152661 w 152660"/>
                  <a:gd name="csY16" fmla="*/ 110734 h 152478"/>
                  <a:gd name="csX17" fmla="*/ 133603 w 152660"/>
                  <a:gd name="csY17" fmla="*/ 89135 h 152478"/>
                  <a:gd name="csX18" fmla="*/ 86593 w 152660"/>
                  <a:gd name="csY18" fmla="*/ 39584 h 152478"/>
                  <a:gd name="csX19" fmla="*/ 43395 w 152660"/>
                  <a:gd name="csY19" fmla="*/ 9091 h 152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152660" h="152478">
                    <a:moveTo>
                      <a:pt x="43395" y="9091"/>
                    </a:moveTo>
                    <a:cubicBezTo>
                      <a:pt x="34501" y="4009"/>
                      <a:pt x="25607" y="-1073"/>
                      <a:pt x="15443" y="197"/>
                    </a:cubicBezTo>
                    <a:cubicBezTo>
                      <a:pt x="9090" y="197"/>
                      <a:pt x="4008" y="6550"/>
                      <a:pt x="1467" y="11632"/>
                    </a:cubicBezTo>
                    <a:cubicBezTo>
                      <a:pt x="-1074" y="21796"/>
                      <a:pt x="197" y="33231"/>
                      <a:pt x="1467" y="43396"/>
                    </a:cubicBezTo>
                    <a:cubicBezTo>
                      <a:pt x="4008" y="57372"/>
                      <a:pt x="9090" y="71347"/>
                      <a:pt x="14173" y="85323"/>
                    </a:cubicBezTo>
                    <a:cubicBezTo>
                      <a:pt x="19255" y="99299"/>
                      <a:pt x="25607" y="113275"/>
                      <a:pt x="33231" y="127251"/>
                    </a:cubicBezTo>
                    <a:cubicBezTo>
                      <a:pt x="38313" y="136144"/>
                      <a:pt x="44665" y="143768"/>
                      <a:pt x="52289" y="150120"/>
                    </a:cubicBezTo>
                    <a:cubicBezTo>
                      <a:pt x="54830" y="151391"/>
                      <a:pt x="57371" y="153932"/>
                      <a:pt x="59912" y="151391"/>
                    </a:cubicBezTo>
                    <a:cubicBezTo>
                      <a:pt x="58641" y="143768"/>
                      <a:pt x="56100" y="137415"/>
                      <a:pt x="53559" y="131062"/>
                    </a:cubicBezTo>
                    <a:cubicBezTo>
                      <a:pt x="48477" y="120898"/>
                      <a:pt x="44665" y="109463"/>
                      <a:pt x="40854" y="99299"/>
                    </a:cubicBezTo>
                    <a:cubicBezTo>
                      <a:pt x="35772" y="85323"/>
                      <a:pt x="31960" y="71347"/>
                      <a:pt x="33231" y="56101"/>
                    </a:cubicBezTo>
                    <a:cubicBezTo>
                      <a:pt x="33231" y="52289"/>
                      <a:pt x="34501" y="47207"/>
                      <a:pt x="38313" y="43396"/>
                    </a:cubicBezTo>
                    <a:cubicBezTo>
                      <a:pt x="40854" y="40854"/>
                      <a:pt x="45936" y="39584"/>
                      <a:pt x="49747" y="39584"/>
                    </a:cubicBezTo>
                    <a:cubicBezTo>
                      <a:pt x="59912" y="40854"/>
                      <a:pt x="68805" y="47207"/>
                      <a:pt x="77699" y="52289"/>
                    </a:cubicBezTo>
                    <a:cubicBezTo>
                      <a:pt x="99298" y="66265"/>
                      <a:pt x="117086" y="85323"/>
                      <a:pt x="134873" y="104381"/>
                    </a:cubicBezTo>
                    <a:cubicBezTo>
                      <a:pt x="138685" y="108193"/>
                      <a:pt x="141226" y="112004"/>
                      <a:pt x="145037" y="115816"/>
                    </a:cubicBezTo>
                    <a:cubicBezTo>
                      <a:pt x="147579" y="114546"/>
                      <a:pt x="150120" y="113275"/>
                      <a:pt x="152661" y="110734"/>
                    </a:cubicBezTo>
                    <a:cubicBezTo>
                      <a:pt x="146308" y="103110"/>
                      <a:pt x="139955" y="95488"/>
                      <a:pt x="133603" y="89135"/>
                    </a:cubicBezTo>
                    <a:cubicBezTo>
                      <a:pt x="118356" y="72618"/>
                      <a:pt x="103110" y="56101"/>
                      <a:pt x="86593" y="39584"/>
                    </a:cubicBezTo>
                    <a:cubicBezTo>
                      <a:pt x="72617" y="28149"/>
                      <a:pt x="59912" y="17985"/>
                      <a:pt x="43395" y="9091"/>
                    </a:cubicBezTo>
                    <a:close/>
                  </a:path>
                </a:pathLst>
              </a:custGeom>
              <a:solidFill>
                <a:srgbClr val="F18638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791" name="Forma libre: forma 3790">
                <a:extLst>
                  <a:ext uri="{FF2B5EF4-FFF2-40B4-BE49-F238E27FC236}">
                    <a16:creationId xmlns:a16="http://schemas.microsoft.com/office/drawing/2014/main" id="{E0609E41-1761-040A-0586-B7F702092C5A}"/>
                  </a:ext>
                </a:extLst>
              </p:cNvPr>
              <p:cNvSpPr/>
              <p:nvPr/>
            </p:nvSpPr>
            <p:spPr>
              <a:xfrm>
                <a:off x="6343274" y="5571289"/>
                <a:ext cx="20328" cy="17787"/>
              </a:xfrm>
              <a:custGeom>
                <a:avLst/>
                <a:gdLst>
                  <a:gd name="csX0" fmla="*/ 6353 w 20328"/>
                  <a:gd name="csY0" fmla="*/ 0 h 17787"/>
                  <a:gd name="csX1" fmla="*/ 0 w 20328"/>
                  <a:gd name="csY1" fmla="*/ 3811 h 17787"/>
                  <a:gd name="csX2" fmla="*/ 19058 w 20328"/>
                  <a:gd name="csY2" fmla="*/ 17787 h 17787"/>
                  <a:gd name="csX3" fmla="*/ 20329 w 20328"/>
                  <a:gd name="csY3" fmla="*/ 16517 h 17787"/>
                  <a:gd name="csX4" fmla="*/ 6353 w 20328"/>
                  <a:gd name="csY4" fmla="*/ 0 h 177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0328" h="17787">
                    <a:moveTo>
                      <a:pt x="6353" y="0"/>
                    </a:moveTo>
                    <a:cubicBezTo>
                      <a:pt x="3811" y="1271"/>
                      <a:pt x="2541" y="2541"/>
                      <a:pt x="0" y="3811"/>
                    </a:cubicBezTo>
                    <a:cubicBezTo>
                      <a:pt x="5082" y="8894"/>
                      <a:pt x="11435" y="13976"/>
                      <a:pt x="19058" y="17787"/>
                    </a:cubicBezTo>
                    <a:cubicBezTo>
                      <a:pt x="19058" y="17787"/>
                      <a:pt x="20329" y="16517"/>
                      <a:pt x="20329" y="16517"/>
                    </a:cubicBezTo>
                    <a:cubicBezTo>
                      <a:pt x="15247" y="10164"/>
                      <a:pt x="10164" y="5082"/>
                      <a:pt x="6353" y="0"/>
                    </a:cubicBezTo>
                    <a:close/>
                  </a:path>
                </a:pathLst>
              </a:custGeom>
              <a:solidFill>
                <a:srgbClr val="F18638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792" name="Forma libre: forma 3791">
                <a:extLst>
                  <a:ext uri="{FF2B5EF4-FFF2-40B4-BE49-F238E27FC236}">
                    <a16:creationId xmlns:a16="http://schemas.microsoft.com/office/drawing/2014/main" id="{1E4808B3-E588-F2FA-28B5-C29B50011E27}"/>
                  </a:ext>
                </a:extLst>
              </p:cNvPr>
              <p:cNvSpPr/>
              <p:nvPr/>
            </p:nvSpPr>
            <p:spPr>
              <a:xfrm>
                <a:off x="6434753" y="5704695"/>
                <a:ext cx="8893" cy="13975"/>
              </a:xfrm>
              <a:custGeom>
                <a:avLst/>
                <a:gdLst>
                  <a:gd name="csX0" fmla="*/ 2541 w 8893"/>
                  <a:gd name="csY0" fmla="*/ 1271 h 13975"/>
                  <a:gd name="csX1" fmla="*/ 0 w 8893"/>
                  <a:gd name="csY1" fmla="*/ 0 h 13975"/>
                  <a:gd name="csX2" fmla="*/ 5082 w 8893"/>
                  <a:gd name="csY2" fmla="*/ 13976 h 13975"/>
                  <a:gd name="csX3" fmla="*/ 8894 w 8893"/>
                  <a:gd name="csY3" fmla="*/ 10164 h 13975"/>
                  <a:gd name="csX4" fmla="*/ 2541 w 8893"/>
                  <a:gd name="csY4" fmla="*/ 1271 h 139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8893" h="13975">
                    <a:moveTo>
                      <a:pt x="2541" y="1271"/>
                    </a:moveTo>
                    <a:cubicBezTo>
                      <a:pt x="2541" y="0"/>
                      <a:pt x="1270" y="0"/>
                      <a:pt x="0" y="0"/>
                    </a:cubicBezTo>
                    <a:cubicBezTo>
                      <a:pt x="0" y="5082"/>
                      <a:pt x="2541" y="8894"/>
                      <a:pt x="5082" y="13976"/>
                    </a:cubicBezTo>
                    <a:cubicBezTo>
                      <a:pt x="6353" y="12705"/>
                      <a:pt x="7623" y="11435"/>
                      <a:pt x="8894" y="10164"/>
                    </a:cubicBezTo>
                    <a:cubicBezTo>
                      <a:pt x="6353" y="7623"/>
                      <a:pt x="5082" y="3811"/>
                      <a:pt x="2541" y="1271"/>
                    </a:cubicBezTo>
                    <a:close/>
                  </a:path>
                </a:pathLst>
              </a:custGeom>
              <a:solidFill>
                <a:srgbClr val="F18638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793" name="Forma libre: forma 3792">
                <a:extLst>
                  <a:ext uri="{FF2B5EF4-FFF2-40B4-BE49-F238E27FC236}">
                    <a16:creationId xmlns:a16="http://schemas.microsoft.com/office/drawing/2014/main" id="{D43F00BB-D342-5C63-FAF0-149E8DE383D0}"/>
                  </a:ext>
                </a:extLst>
              </p:cNvPr>
              <p:cNvSpPr/>
              <p:nvPr/>
            </p:nvSpPr>
            <p:spPr>
              <a:xfrm>
                <a:off x="6371226" y="5725024"/>
                <a:ext cx="127053" cy="154065"/>
              </a:xfrm>
              <a:custGeom>
                <a:avLst/>
                <a:gdLst>
                  <a:gd name="csX0" fmla="*/ 115618 w 127053"/>
                  <a:gd name="csY0" fmla="*/ 80043 h 154065"/>
                  <a:gd name="csX1" fmla="*/ 78773 w 127053"/>
                  <a:gd name="csY1" fmla="*/ 0 h 154065"/>
                  <a:gd name="csX2" fmla="*/ 74961 w 127053"/>
                  <a:gd name="csY2" fmla="*/ 3811 h 154065"/>
                  <a:gd name="csX3" fmla="*/ 104184 w 127053"/>
                  <a:gd name="csY3" fmla="*/ 67338 h 154065"/>
                  <a:gd name="csX4" fmla="*/ 114348 w 127053"/>
                  <a:gd name="csY4" fmla="*/ 111807 h 154065"/>
                  <a:gd name="csX5" fmla="*/ 106725 w 127053"/>
                  <a:gd name="csY5" fmla="*/ 132135 h 154065"/>
                  <a:gd name="csX6" fmla="*/ 87667 w 127053"/>
                  <a:gd name="csY6" fmla="*/ 132135 h 154065"/>
                  <a:gd name="csX7" fmla="*/ 53362 w 127053"/>
                  <a:gd name="csY7" fmla="*/ 110536 h 154065"/>
                  <a:gd name="csX8" fmla="*/ 7623 w 127053"/>
                  <a:gd name="csY8" fmla="*/ 68609 h 154065"/>
                  <a:gd name="csX9" fmla="*/ 0 w 127053"/>
                  <a:gd name="csY9" fmla="*/ 63527 h 154065"/>
                  <a:gd name="csX10" fmla="*/ 8894 w 127053"/>
                  <a:gd name="csY10" fmla="*/ 77503 h 154065"/>
                  <a:gd name="csX11" fmla="*/ 47010 w 127053"/>
                  <a:gd name="csY11" fmla="*/ 119430 h 154065"/>
                  <a:gd name="csX12" fmla="*/ 88937 w 127053"/>
                  <a:gd name="csY12" fmla="*/ 148652 h 154065"/>
                  <a:gd name="csX13" fmla="*/ 111807 w 127053"/>
                  <a:gd name="csY13" fmla="*/ 153735 h 154065"/>
                  <a:gd name="csX14" fmla="*/ 123242 w 127053"/>
                  <a:gd name="csY14" fmla="*/ 146111 h 154065"/>
                  <a:gd name="csX15" fmla="*/ 127053 w 127053"/>
                  <a:gd name="csY15" fmla="*/ 125783 h 154065"/>
                  <a:gd name="csX16" fmla="*/ 115618 w 127053"/>
                  <a:gd name="csY16" fmla="*/ 80043 h 1540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27053" h="154065">
                    <a:moveTo>
                      <a:pt x="115618" y="80043"/>
                    </a:moveTo>
                    <a:cubicBezTo>
                      <a:pt x="105454" y="52092"/>
                      <a:pt x="92749" y="25411"/>
                      <a:pt x="78773" y="0"/>
                    </a:cubicBezTo>
                    <a:cubicBezTo>
                      <a:pt x="77502" y="1271"/>
                      <a:pt x="76232" y="2541"/>
                      <a:pt x="74961" y="3811"/>
                    </a:cubicBezTo>
                    <a:cubicBezTo>
                      <a:pt x="86396" y="24140"/>
                      <a:pt x="96560" y="45739"/>
                      <a:pt x="104184" y="67338"/>
                    </a:cubicBezTo>
                    <a:cubicBezTo>
                      <a:pt x="109266" y="81314"/>
                      <a:pt x="114348" y="96561"/>
                      <a:pt x="114348" y="111807"/>
                    </a:cubicBezTo>
                    <a:cubicBezTo>
                      <a:pt x="114348" y="119430"/>
                      <a:pt x="113077" y="127053"/>
                      <a:pt x="106725" y="132135"/>
                    </a:cubicBezTo>
                    <a:cubicBezTo>
                      <a:pt x="100372" y="135947"/>
                      <a:pt x="94019" y="133406"/>
                      <a:pt x="87667" y="132135"/>
                    </a:cubicBezTo>
                    <a:cubicBezTo>
                      <a:pt x="74961" y="127053"/>
                      <a:pt x="63527" y="119430"/>
                      <a:pt x="53362" y="110536"/>
                    </a:cubicBezTo>
                    <a:cubicBezTo>
                      <a:pt x="36845" y="97831"/>
                      <a:pt x="22869" y="82585"/>
                      <a:pt x="7623" y="68609"/>
                    </a:cubicBezTo>
                    <a:cubicBezTo>
                      <a:pt x="5082" y="67338"/>
                      <a:pt x="3811" y="64797"/>
                      <a:pt x="0" y="63527"/>
                    </a:cubicBezTo>
                    <a:cubicBezTo>
                      <a:pt x="2541" y="68609"/>
                      <a:pt x="5082" y="72420"/>
                      <a:pt x="8894" y="77503"/>
                    </a:cubicBezTo>
                    <a:cubicBezTo>
                      <a:pt x="20328" y="92749"/>
                      <a:pt x="33034" y="107995"/>
                      <a:pt x="47010" y="119430"/>
                    </a:cubicBezTo>
                    <a:cubicBezTo>
                      <a:pt x="59715" y="130865"/>
                      <a:pt x="73691" y="141029"/>
                      <a:pt x="88937" y="148652"/>
                    </a:cubicBezTo>
                    <a:cubicBezTo>
                      <a:pt x="96560" y="152464"/>
                      <a:pt x="104184" y="155005"/>
                      <a:pt x="111807" y="153735"/>
                    </a:cubicBezTo>
                    <a:cubicBezTo>
                      <a:pt x="116889" y="153735"/>
                      <a:pt x="120701" y="149923"/>
                      <a:pt x="123242" y="146111"/>
                    </a:cubicBezTo>
                    <a:cubicBezTo>
                      <a:pt x="127053" y="139759"/>
                      <a:pt x="127053" y="133406"/>
                      <a:pt x="127053" y="125783"/>
                    </a:cubicBezTo>
                    <a:cubicBezTo>
                      <a:pt x="125783" y="110536"/>
                      <a:pt x="120701" y="95290"/>
                      <a:pt x="115618" y="80043"/>
                    </a:cubicBezTo>
                    <a:close/>
                  </a:path>
                </a:pathLst>
              </a:custGeom>
              <a:solidFill>
                <a:srgbClr val="F18638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794" name="Forma libre: forma 3793">
                <a:extLst>
                  <a:ext uri="{FF2B5EF4-FFF2-40B4-BE49-F238E27FC236}">
                    <a16:creationId xmlns:a16="http://schemas.microsoft.com/office/drawing/2014/main" id="{11136C90-610C-E5E1-F5A1-2A51406A1747}"/>
                  </a:ext>
                </a:extLst>
              </p:cNvPr>
              <p:cNvSpPr/>
              <p:nvPr/>
            </p:nvSpPr>
            <p:spPr>
              <a:xfrm>
                <a:off x="6256878" y="5479565"/>
                <a:ext cx="350342" cy="144342"/>
              </a:xfrm>
              <a:custGeom>
                <a:avLst/>
                <a:gdLst>
                  <a:gd name="csX0" fmla="*/ 326527 w 350342"/>
                  <a:gd name="csY0" fmla="*/ 6599 h 144342"/>
                  <a:gd name="csX1" fmla="*/ 297304 w 350342"/>
                  <a:gd name="csY1" fmla="*/ 246 h 144342"/>
                  <a:gd name="csX2" fmla="*/ 237590 w 350342"/>
                  <a:gd name="csY2" fmla="*/ 7869 h 144342"/>
                  <a:gd name="csX3" fmla="*/ 194392 w 350342"/>
                  <a:gd name="csY3" fmla="*/ 21845 h 144342"/>
                  <a:gd name="csX4" fmla="*/ 80043 w 350342"/>
                  <a:gd name="csY4" fmla="*/ 77749 h 144342"/>
                  <a:gd name="csX5" fmla="*/ 72420 w 350342"/>
                  <a:gd name="csY5" fmla="*/ 82831 h 144342"/>
                  <a:gd name="csX6" fmla="*/ 19058 w 350342"/>
                  <a:gd name="csY6" fmla="*/ 118406 h 144342"/>
                  <a:gd name="csX7" fmla="*/ 3811 w 350342"/>
                  <a:gd name="csY7" fmla="*/ 132382 h 144342"/>
                  <a:gd name="csX8" fmla="*/ 0 w 350342"/>
                  <a:gd name="csY8" fmla="*/ 141275 h 144342"/>
                  <a:gd name="csX9" fmla="*/ 1270 w 350342"/>
                  <a:gd name="csY9" fmla="*/ 143817 h 144342"/>
                  <a:gd name="csX10" fmla="*/ 13976 w 350342"/>
                  <a:gd name="csY10" fmla="*/ 142546 h 144342"/>
                  <a:gd name="csX11" fmla="*/ 52092 w 350342"/>
                  <a:gd name="csY11" fmla="*/ 118406 h 144342"/>
                  <a:gd name="csX12" fmla="*/ 83855 w 350342"/>
                  <a:gd name="csY12" fmla="*/ 98077 h 144342"/>
                  <a:gd name="csX13" fmla="*/ 90208 w 350342"/>
                  <a:gd name="csY13" fmla="*/ 94266 h 144342"/>
                  <a:gd name="csX14" fmla="*/ 129594 w 350342"/>
                  <a:gd name="csY14" fmla="*/ 72667 h 144342"/>
                  <a:gd name="csX15" fmla="*/ 208367 w 350342"/>
                  <a:gd name="csY15" fmla="*/ 40903 h 144342"/>
                  <a:gd name="csX16" fmla="*/ 261730 w 350342"/>
                  <a:gd name="csY16" fmla="*/ 30739 h 144342"/>
                  <a:gd name="csX17" fmla="*/ 302387 w 350342"/>
                  <a:gd name="csY17" fmla="*/ 38362 h 144342"/>
                  <a:gd name="csX18" fmla="*/ 317633 w 350342"/>
                  <a:gd name="csY18" fmla="*/ 56150 h 144342"/>
                  <a:gd name="csX19" fmla="*/ 322715 w 350342"/>
                  <a:gd name="csY19" fmla="*/ 86643 h 144342"/>
                  <a:gd name="csX20" fmla="*/ 323986 w 350342"/>
                  <a:gd name="csY20" fmla="*/ 89184 h 144342"/>
                  <a:gd name="csX21" fmla="*/ 327798 w 350342"/>
                  <a:gd name="csY21" fmla="*/ 89184 h 144342"/>
                  <a:gd name="csX22" fmla="*/ 345585 w 350342"/>
                  <a:gd name="csY22" fmla="*/ 63773 h 144342"/>
                  <a:gd name="csX23" fmla="*/ 348126 w 350342"/>
                  <a:gd name="csY23" fmla="*/ 33280 h 144342"/>
                  <a:gd name="csX24" fmla="*/ 326527 w 350342"/>
                  <a:gd name="csY24" fmla="*/ 6599 h 1443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350342" h="144342">
                    <a:moveTo>
                      <a:pt x="326527" y="6599"/>
                    </a:moveTo>
                    <a:cubicBezTo>
                      <a:pt x="317633" y="2787"/>
                      <a:pt x="307469" y="1517"/>
                      <a:pt x="297304" y="246"/>
                    </a:cubicBezTo>
                    <a:cubicBezTo>
                      <a:pt x="276976" y="-1024"/>
                      <a:pt x="256648" y="2787"/>
                      <a:pt x="237590" y="7869"/>
                    </a:cubicBezTo>
                    <a:cubicBezTo>
                      <a:pt x="222343" y="11681"/>
                      <a:pt x="208367" y="16763"/>
                      <a:pt x="194392" y="21845"/>
                    </a:cubicBezTo>
                    <a:cubicBezTo>
                      <a:pt x="155005" y="37092"/>
                      <a:pt x="116889" y="56150"/>
                      <a:pt x="80043" y="77749"/>
                    </a:cubicBezTo>
                    <a:cubicBezTo>
                      <a:pt x="77502" y="79019"/>
                      <a:pt x="74961" y="80290"/>
                      <a:pt x="72420" y="82831"/>
                    </a:cubicBezTo>
                    <a:cubicBezTo>
                      <a:pt x="54633" y="94266"/>
                      <a:pt x="36845" y="105701"/>
                      <a:pt x="19058" y="118406"/>
                    </a:cubicBezTo>
                    <a:cubicBezTo>
                      <a:pt x="13976" y="122217"/>
                      <a:pt x="8894" y="127300"/>
                      <a:pt x="3811" y="132382"/>
                    </a:cubicBezTo>
                    <a:cubicBezTo>
                      <a:pt x="1270" y="134923"/>
                      <a:pt x="0" y="137464"/>
                      <a:pt x="0" y="141275"/>
                    </a:cubicBezTo>
                    <a:cubicBezTo>
                      <a:pt x="0" y="142546"/>
                      <a:pt x="1270" y="142546"/>
                      <a:pt x="1270" y="143817"/>
                    </a:cubicBezTo>
                    <a:cubicBezTo>
                      <a:pt x="5082" y="145087"/>
                      <a:pt x="10164" y="143817"/>
                      <a:pt x="13976" y="142546"/>
                    </a:cubicBezTo>
                    <a:cubicBezTo>
                      <a:pt x="27952" y="136193"/>
                      <a:pt x="39386" y="126029"/>
                      <a:pt x="52092" y="118406"/>
                    </a:cubicBezTo>
                    <a:cubicBezTo>
                      <a:pt x="62256" y="110783"/>
                      <a:pt x="72420" y="104430"/>
                      <a:pt x="83855" y="98077"/>
                    </a:cubicBezTo>
                    <a:cubicBezTo>
                      <a:pt x="86396" y="96807"/>
                      <a:pt x="88937" y="95536"/>
                      <a:pt x="90208" y="94266"/>
                    </a:cubicBezTo>
                    <a:cubicBezTo>
                      <a:pt x="102913" y="86643"/>
                      <a:pt x="115618" y="79019"/>
                      <a:pt x="129594" y="72667"/>
                    </a:cubicBezTo>
                    <a:cubicBezTo>
                      <a:pt x="155005" y="59961"/>
                      <a:pt x="180416" y="48527"/>
                      <a:pt x="208367" y="40903"/>
                    </a:cubicBezTo>
                    <a:cubicBezTo>
                      <a:pt x="226155" y="35821"/>
                      <a:pt x="243942" y="32009"/>
                      <a:pt x="261730" y="30739"/>
                    </a:cubicBezTo>
                    <a:cubicBezTo>
                      <a:pt x="275706" y="30739"/>
                      <a:pt x="289682" y="30739"/>
                      <a:pt x="302387" y="38362"/>
                    </a:cubicBezTo>
                    <a:cubicBezTo>
                      <a:pt x="308740" y="42174"/>
                      <a:pt x="315092" y="48527"/>
                      <a:pt x="317633" y="56150"/>
                    </a:cubicBezTo>
                    <a:cubicBezTo>
                      <a:pt x="320175" y="66314"/>
                      <a:pt x="318904" y="76478"/>
                      <a:pt x="322715" y="86643"/>
                    </a:cubicBezTo>
                    <a:cubicBezTo>
                      <a:pt x="322715" y="87913"/>
                      <a:pt x="323986" y="87913"/>
                      <a:pt x="323986" y="89184"/>
                    </a:cubicBezTo>
                    <a:cubicBezTo>
                      <a:pt x="325256" y="89184"/>
                      <a:pt x="326527" y="89184"/>
                      <a:pt x="327798" y="89184"/>
                    </a:cubicBezTo>
                    <a:cubicBezTo>
                      <a:pt x="335420" y="81561"/>
                      <a:pt x="340503" y="72667"/>
                      <a:pt x="345585" y="63773"/>
                    </a:cubicBezTo>
                    <a:cubicBezTo>
                      <a:pt x="350667" y="54879"/>
                      <a:pt x="351938" y="43445"/>
                      <a:pt x="348126" y="33280"/>
                    </a:cubicBezTo>
                    <a:cubicBezTo>
                      <a:pt x="346856" y="20575"/>
                      <a:pt x="337962" y="11681"/>
                      <a:pt x="326527" y="6599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795" name="Forma libre: forma 3794">
                <a:extLst>
                  <a:ext uri="{FF2B5EF4-FFF2-40B4-BE49-F238E27FC236}">
                    <a16:creationId xmlns:a16="http://schemas.microsoft.com/office/drawing/2014/main" id="{1C0AAF61-F9A6-B462-BE64-6F1CE9121D31}"/>
                  </a:ext>
                </a:extLst>
              </p:cNvPr>
              <p:cNvSpPr/>
              <p:nvPr/>
            </p:nvSpPr>
            <p:spPr>
              <a:xfrm>
                <a:off x="6489386" y="5561125"/>
                <a:ext cx="130864" cy="110536"/>
              </a:xfrm>
              <a:custGeom>
                <a:avLst/>
                <a:gdLst>
                  <a:gd name="csX0" fmla="*/ 20328 w 130864"/>
                  <a:gd name="csY0" fmla="*/ 2541 h 110536"/>
                  <a:gd name="csX1" fmla="*/ 15247 w 130864"/>
                  <a:gd name="csY1" fmla="*/ 0 h 110536"/>
                  <a:gd name="csX2" fmla="*/ 0 w 130864"/>
                  <a:gd name="csY2" fmla="*/ 20328 h 110536"/>
                  <a:gd name="csX3" fmla="*/ 3811 w 130864"/>
                  <a:gd name="csY3" fmla="*/ 24140 h 110536"/>
                  <a:gd name="csX4" fmla="*/ 36846 w 130864"/>
                  <a:gd name="csY4" fmla="*/ 50821 h 110536"/>
                  <a:gd name="csX5" fmla="*/ 41927 w 130864"/>
                  <a:gd name="csY5" fmla="*/ 53362 h 110536"/>
                  <a:gd name="csX6" fmla="*/ 47010 w 130864"/>
                  <a:gd name="csY6" fmla="*/ 45739 h 110536"/>
                  <a:gd name="csX7" fmla="*/ 50821 w 130864"/>
                  <a:gd name="csY7" fmla="*/ 48280 h 110536"/>
                  <a:gd name="csX8" fmla="*/ 35575 w 130864"/>
                  <a:gd name="csY8" fmla="*/ 69879 h 110536"/>
                  <a:gd name="csX9" fmla="*/ 50821 w 130864"/>
                  <a:gd name="csY9" fmla="*/ 81314 h 110536"/>
                  <a:gd name="csX10" fmla="*/ 62256 w 130864"/>
                  <a:gd name="csY10" fmla="*/ 87667 h 110536"/>
                  <a:gd name="csX11" fmla="*/ 76232 w 130864"/>
                  <a:gd name="csY11" fmla="*/ 67338 h 110536"/>
                  <a:gd name="csX12" fmla="*/ 81314 w 130864"/>
                  <a:gd name="csY12" fmla="*/ 71150 h 110536"/>
                  <a:gd name="csX13" fmla="*/ 76232 w 130864"/>
                  <a:gd name="csY13" fmla="*/ 78773 h 110536"/>
                  <a:gd name="csX14" fmla="*/ 110537 w 130864"/>
                  <a:gd name="csY14" fmla="*/ 106725 h 110536"/>
                  <a:gd name="csX15" fmla="*/ 115618 w 130864"/>
                  <a:gd name="csY15" fmla="*/ 110536 h 110536"/>
                  <a:gd name="csX16" fmla="*/ 130865 w 130864"/>
                  <a:gd name="csY16" fmla="*/ 88937 h 110536"/>
                  <a:gd name="csX17" fmla="*/ 96560 w 130864"/>
                  <a:gd name="csY17" fmla="*/ 60985 h 110536"/>
                  <a:gd name="csX18" fmla="*/ 91479 w 130864"/>
                  <a:gd name="csY18" fmla="*/ 58444 h 110536"/>
                  <a:gd name="csX19" fmla="*/ 86396 w 130864"/>
                  <a:gd name="csY19" fmla="*/ 64797 h 110536"/>
                  <a:gd name="csX20" fmla="*/ 82585 w 130864"/>
                  <a:gd name="csY20" fmla="*/ 60985 h 110536"/>
                  <a:gd name="csX21" fmla="*/ 90208 w 130864"/>
                  <a:gd name="csY21" fmla="*/ 49551 h 110536"/>
                  <a:gd name="csX22" fmla="*/ 85126 w 130864"/>
                  <a:gd name="csY22" fmla="*/ 45739 h 110536"/>
                  <a:gd name="csX23" fmla="*/ 86396 w 130864"/>
                  <a:gd name="csY23" fmla="*/ 43198 h 110536"/>
                  <a:gd name="csX24" fmla="*/ 92749 w 130864"/>
                  <a:gd name="csY24" fmla="*/ 45739 h 110536"/>
                  <a:gd name="csX25" fmla="*/ 101643 w 130864"/>
                  <a:gd name="csY25" fmla="*/ 33034 h 110536"/>
                  <a:gd name="csX26" fmla="*/ 85126 w 130864"/>
                  <a:gd name="csY26" fmla="*/ 19058 h 110536"/>
                  <a:gd name="csX27" fmla="*/ 74962 w 130864"/>
                  <a:gd name="csY27" fmla="*/ 13976 h 110536"/>
                  <a:gd name="csX28" fmla="*/ 66068 w 130864"/>
                  <a:gd name="csY28" fmla="*/ 26681 h 110536"/>
                  <a:gd name="csX29" fmla="*/ 71150 w 130864"/>
                  <a:gd name="csY29" fmla="*/ 30493 h 110536"/>
                  <a:gd name="csX30" fmla="*/ 69879 w 130864"/>
                  <a:gd name="csY30" fmla="*/ 33034 h 110536"/>
                  <a:gd name="csX31" fmla="*/ 63527 w 130864"/>
                  <a:gd name="csY31" fmla="*/ 30493 h 110536"/>
                  <a:gd name="csX32" fmla="*/ 57174 w 130864"/>
                  <a:gd name="csY32" fmla="*/ 39386 h 110536"/>
                  <a:gd name="csX33" fmla="*/ 54633 w 130864"/>
                  <a:gd name="csY33" fmla="*/ 36845 h 110536"/>
                  <a:gd name="csX34" fmla="*/ 59715 w 130864"/>
                  <a:gd name="csY34" fmla="*/ 30493 h 110536"/>
                  <a:gd name="csX35" fmla="*/ 20328 w 130864"/>
                  <a:gd name="csY35" fmla="*/ 2541 h 1105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130864" h="110536">
                    <a:moveTo>
                      <a:pt x="20328" y="2541"/>
                    </a:moveTo>
                    <a:cubicBezTo>
                      <a:pt x="19058" y="1270"/>
                      <a:pt x="17788" y="1270"/>
                      <a:pt x="15247" y="0"/>
                    </a:cubicBezTo>
                    <a:cubicBezTo>
                      <a:pt x="10164" y="7623"/>
                      <a:pt x="5082" y="13976"/>
                      <a:pt x="0" y="20328"/>
                    </a:cubicBezTo>
                    <a:cubicBezTo>
                      <a:pt x="1271" y="21599"/>
                      <a:pt x="2541" y="22869"/>
                      <a:pt x="3811" y="24140"/>
                    </a:cubicBezTo>
                    <a:cubicBezTo>
                      <a:pt x="15247" y="33034"/>
                      <a:pt x="25411" y="41927"/>
                      <a:pt x="36846" y="50821"/>
                    </a:cubicBezTo>
                    <a:cubicBezTo>
                      <a:pt x="38116" y="52092"/>
                      <a:pt x="39386" y="53362"/>
                      <a:pt x="41927" y="53362"/>
                    </a:cubicBezTo>
                    <a:cubicBezTo>
                      <a:pt x="43198" y="50821"/>
                      <a:pt x="45739" y="48280"/>
                      <a:pt x="47010" y="45739"/>
                    </a:cubicBezTo>
                    <a:cubicBezTo>
                      <a:pt x="48280" y="47010"/>
                      <a:pt x="49551" y="47010"/>
                      <a:pt x="50821" y="48280"/>
                    </a:cubicBezTo>
                    <a:cubicBezTo>
                      <a:pt x="45739" y="55903"/>
                      <a:pt x="40657" y="62256"/>
                      <a:pt x="35575" y="69879"/>
                    </a:cubicBezTo>
                    <a:cubicBezTo>
                      <a:pt x="40657" y="73691"/>
                      <a:pt x="45739" y="77502"/>
                      <a:pt x="50821" y="81314"/>
                    </a:cubicBezTo>
                    <a:cubicBezTo>
                      <a:pt x="54633" y="83855"/>
                      <a:pt x="58444" y="86396"/>
                      <a:pt x="62256" y="87667"/>
                    </a:cubicBezTo>
                    <a:cubicBezTo>
                      <a:pt x="67338" y="81314"/>
                      <a:pt x="72421" y="74961"/>
                      <a:pt x="76232" y="67338"/>
                    </a:cubicBezTo>
                    <a:cubicBezTo>
                      <a:pt x="77502" y="68609"/>
                      <a:pt x="78773" y="69879"/>
                      <a:pt x="81314" y="71150"/>
                    </a:cubicBezTo>
                    <a:cubicBezTo>
                      <a:pt x="80043" y="73691"/>
                      <a:pt x="77502" y="76232"/>
                      <a:pt x="76232" y="78773"/>
                    </a:cubicBezTo>
                    <a:cubicBezTo>
                      <a:pt x="87667" y="87667"/>
                      <a:pt x="99101" y="96560"/>
                      <a:pt x="110537" y="106725"/>
                    </a:cubicBezTo>
                    <a:cubicBezTo>
                      <a:pt x="111807" y="107995"/>
                      <a:pt x="114348" y="109266"/>
                      <a:pt x="115618" y="110536"/>
                    </a:cubicBezTo>
                    <a:cubicBezTo>
                      <a:pt x="120701" y="102913"/>
                      <a:pt x="125783" y="96560"/>
                      <a:pt x="130865" y="88937"/>
                    </a:cubicBezTo>
                    <a:cubicBezTo>
                      <a:pt x="119430" y="80043"/>
                      <a:pt x="107995" y="69879"/>
                      <a:pt x="96560" y="60985"/>
                    </a:cubicBezTo>
                    <a:cubicBezTo>
                      <a:pt x="95290" y="59715"/>
                      <a:pt x="92749" y="58444"/>
                      <a:pt x="91479" y="58444"/>
                    </a:cubicBezTo>
                    <a:cubicBezTo>
                      <a:pt x="90208" y="60985"/>
                      <a:pt x="88937" y="62256"/>
                      <a:pt x="86396" y="64797"/>
                    </a:cubicBezTo>
                    <a:cubicBezTo>
                      <a:pt x="85126" y="63527"/>
                      <a:pt x="83855" y="62256"/>
                      <a:pt x="82585" y="60985"/>
                    </a:cubicBezTo>
                    <a:cubicBezTo>
                      <a:pt x="85126" y="57174"/>
                      <a:pt x="87667" y="53362"/>
                      <a:pt x="90208" y="49551"/>
                    </a:cubicBezTo>
                    <a:cubicBezTo>
                      <a:pt x="88937" y="48280"/>
                      <a:pt x="86396" y="47010"/>
                      <a:pt x="85126" y="45739"/>
                    </a:cubicBezTo>
                    <a:cubicBezTo>
                      <a:pt x="85126" y="44469"/>
                      <a:pt x="86396" y="44469"/>
                      <a:pt x="86396" y="43198"/>
                    </a:cubicBezTo>
                    <a:cubicBezTo>
                      <a:pt x="88937" y="44469"/>
                      <a:pt x="90208" y="45739"/>
                      <a:pt x="92749" y="45739"/>
                    </a:cubicBezTo>
                    <a:cubicBezTo>
                      <a:pt x="95290" y="41927"/>
                      <a:pt x="99101" y="36845"/>
                      <a:pt x="101643" y="33034"/>
                    </a:cubicBezTo>
                    <a:cubicBezTo>
                      <a:pt x="96560" y="27952"/>
                      <a:pt x="90208" y="24140"/>
                      <a:pt x="85126" y="19058"/>
                    </a:cubicBezTo>
                    <a:cubicBezTo>
                      <a:pt x="81314" y="16517"/>
                      <a:pt x="78773" y="16517"/>
                      <a:pt x="74962" y="13976"/>
                    </a:cubicBezTo>
                    <a:cubicBezTo>
                      <a:pt x="71150" y="17787"/>
                      <a:pt x="68609" y="22869"/>
                      <a:pt x="66068" y="26681"/>
                    </a:cubicBezTo>
                    <a:cubicBezTo>
                      <a:pt x="67338" y="27952"/>
                      <a:pt x="69879" y="29222"/>
                      <a:pt x="71150" y="30493"/>
                    </a:cubicBezTo>
                    <a:cubicBezTo>
                      <a:pt x="71150" y="30493"/>
                      <a:pt x="69879" y="31763"/>
                      <a:pt x="69879" y="33034"/>
                    </a:cubicBezTo>
                    <a:cubicBezTo>
                      <a:pt x="67338" y="31763"/>
                      <a:pt x="66068" y="30493"/>
                      <a:pt x="63527" y="30493"/>
                    </a:cubicBezTo>
                    <a:cubicBezTo>
                      <a:pt x="60985" y="33034"/>
                      <a:pt x="59715" y="36845"/>
                      <a:pt x="57174" y="39386"/>
                    </a:cubicBezTo>
                    <a:cubicBezTo>
                      <a:pt x="55904" y="38116"/>
                      <a:pt x="54633" y="38116"/>
                      <a:pt x="54633" y="36845"/>
                    </a:cubicBezTo>
                    <a:cubicBezTo>
                      <a:pt x="55904" y="34304"/>
                      <a:pt x="57174" y="33034"/>
                      <a:pt x="59715" y="30493"/>
                    </a:cubicBezTo>
                    <a:cubicBezTo>
                      <a:pt x="44469" y="22869"/>
                      <a:pt x="31763" y="12705"/>
                      <a:pt x="20328" y="2541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796" name="Forma libre: forma 3795">
                <a:extLst>
                  <a:ext uri="{FF2B5EF4-FFF2-40B4-BE49-F238E27FC236}">
                    <a16:creationId xmlns:a16="http://schemas.microsoft.com/office/drawing/2014/main" id="{3B736310-F14D-039E-E044-2DE72A5D28F2}"/>
                  </a:ext>
                </a:extLst>
              </p:cNvPr>
              <p:cNvSpPr/>
              <p:nvPr/>
            </p:nvSpPr>
            <p:spPr>
              <a:xfrm>
                <a:off x="6118390" y="5655851"/>
                <a:ext cx="407841" cy="183521"/>
              </a:xfrm>
              <a:custGeom>
                <a:avLst/>
                <a:gdLst>
                  <a:gd name="csX0" fmla="*/ 407842 w 407841"/>
                  <a:gd name="csY0" fmla="*/ 565 h 183521"/>
                  <a:gd name="csX1" fmla="*/ 404030 w 407841"/>
                  <a:gd name="csY1" fmla="*/ 565 h 183521"/>
                  <a:gd name="csX2" fmla="*/ 388784 w 407841"/>
                  <a:gd name="csY2" fmla="*/ 9458 h 183521"/>
                  <a:gd name="csX3" fmla="*/ 357020 w 407841"/>
                  <a:gd name="csY3" fmla="*/ 36140 h 183521"/>
                  <a:gd name="csX4" fmla="*/ 326527 w 407841"/>
                  <a:gd name="csY4" fmla="*/ 60280 h 183521"/>
                  <a:gd name="csX5" fmla="*/ 322716 w 407841"/>
                  <a:gd name="csY5" fmla="*/ 62821 h 183521"/>
                  <a:gd name="csX6" fmla="*/ 209638 w 407841"/>
                  <a:gd name="csY6" fmla="*/ 130159 h 183521"/>
                  <a:gd name="csX7" fmla="*/ 110537 w 407841"/>
                  <a:gd name="csY7" fmla="*/ 161922 h 183521"/>
                  <a:gd name="csX8" fmla="*/ 60986 w 407841"/>
                  <a:gd name="csY8" fmla="*/ 159381 h 183521"/>
                  <a:gd name="csX9" fmla="*/ 39387 w 407841"/>
                  <a:gd name="csY9" fmla="*/ 142864 h 183521"/>
                  <a:gd name="csX10" fmla="*/ 30493 w 407841"/>
                  <a:gd name="csY10" fmla="*/ 123806 h 183521"/>
                  <a:gd name="csX11" fmla="*/ 20329 w 407841"/>
                  <a:gd name="csY11" fmla="*/ 116183 h 183521"/>
                  <a:gd name="csX12" fmla="*/ 10165 w 407841"/>
                  <a:gd name="csY12" fmla="*/ 122536 h 183521"/>
                  <a:gd name="csX13" fmla="*/ 0 w 407841"/>
                  <a:gd name="csY13" fmla="*/ 147946 h 183521"/>
                  <a:gd name="csX14" fmla="*/ 16517 w 407841"/>
                  <a:gd name="csY14" fmla="*/ 174628 h 183521"/>
                  <a:gd name="csX15" fmla="*/ 55904 w 407841"/>
                  <a:gd name="csY15" fmla="*/ 183521 h 183521"/>
                  <a:gd name="csX16" fmla="*/ 69879 w 407841"/>
                  <a:gd name="csY16" fmla="*/ 183521 h 183521"/>
                  <a:gd name="csX17" fmla="*/ 121971 w 407841"/>
                  <a:gd name="csY17" fmla="*/ 173357 h 183521"/>
                  <a:gd name="csX18" fmla="*/ 219803 w 407841"/>
                  <a:gd name="csY18" fmla="*/ 133971 h 183521"/>
                  <a:gd name="csX19" fmla="*/ 325257 w 407841"/>
                  <a:gd name="csY19" fmla="*/ 69173 h 183521"/>
                  <a:gd name="csX20" fmla="*/ 329069 w 407841"/>
                  <a:gd name="csY20" fmla="*/ 65362 h 183521"/>
                  <a:gd name="csX21" fmla="*/ 392595 w 407841"/>
                  <a:gd name="csY21" fmla="*/ 13270 h 183521"/>
                  <a:gd name="csX22" fmla="*/ 407842 w 407841"/>
                  <a:gd name="csY22" fmla="*/ 565 h 1835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407841" h="183521">
                    <a:moveTo>
                      <a:pt x="407842" y="565"/>
                    </a:moveTo>
                    <a:cubicBezTo>
                      <a:pt x="406571" y="565"/>
                      <a:pt x="405301" y="-706"/>
                      <a:pt x="404030" y="565"/>
                    </a:cubicBezTo>
                    <a:cubicBezTo>
                      <a:pt x="397677" y="1835"/>
                      <a:pt x="393865" y="5647"/>
                      <a:pt x="388784" y="9458"/>
                    </a:cubicBezTo>
                    <a:cubicBezTo>
                      <a:pt x="378619" y="18352"/>
                      <a:pt x="368455" y="27246"/>
                      <a:pt x="357020" y="36140"/>
                    </a:cubicBezTo>
                    <a:cubicBezTo>
                      <a:pt x="346856" y="45033"/>
                      <a:pt x="336691" y="52656"/>
                      <a:pt x="326527" y="60280"/>
                    </a:cubicBezTo>
                    <a:cubicBezTo>
                      <a:pt x="325257" y="61550"/>
                      <a:pt x="323986" y="62821"/>
                      <a:pt x="322716" y="62821"/>
                    </a:cubicBezTo>
                    <a:cubicBezTo>
                      <a:pt x="287141" y="88231"/>
                      <a:pt x="249025" y="111101"/>
                      <a:pt x="209638" y="130159"/>
                    </a:cubicBezTo>
                    <a:cubicBezTo>
                      <a:pt x="177875" y="144135"/>
                      <a:pt x="144841" y="156840"/>
                      <a:pt x="110537" y="161922"/>
                    </a:cubicBezTo>
                    <a:cubicBezTo>
                      <a:pt x="94020" y="164463"/>
                      <a:pt x="77503" y="164463"/>
                      <a:pt x="60986" y="159381"/>
                    </a:cubicBezTo>
                    <a:cubicBezTo>
                      <a:pt x="52092" y="156840"/>
                      <a:pt x="44469" y="151758"/>
                      <a:pt x="39387" y="142864"/>
                    </a:cubicBezTo>
                    <a:cubicBezTo>
                      <a:pt x="35575" y="136512"/>
                      <a:pt x="34305" y="130159"/>
                      <a:pt x="30493" y="123806"/>
                    </a:cubicBezTo>
                    <a:cubicBezTo>
                      <a:pt x="27952" y="119995"/>
                      <a:pt x="25411" y="116183"/>
                      <a:pt x="20329" y="116183"/>
                    </a:cubicBezTo>
                    <a:cubicBezTo>
                      <a:pt x="16517" y="116183"/>
                      <a:pt x="12705" y="118724"/>
                      <a:pt x="10165" y="122536"/>
                    </a:cubicBezTo>
                    <a:cubicBezTo>
                      <a:pt x="5082" y="130159"/>
                      <a:pt x="0" y="139053"/>
                      <a:pt x="0" y="147946"/>
                    </a:cubicBezTo>
                    <a:cubicBezTo>
                      <a:pt x="0" y="159381"/>
                      <a:pt x="7623" y="169546"/>
                      <a:pt x="16517" y="174628"/>
                    </a:cubicBezTo>
                    <a:cubicBezTo>
                      <a:pt x="27952" y="182251"/>
                      <a:pt x="41928" y="183521"/>
                      <a:pt x="55904" y="183521"/>
                    </a:cubicBezTo>
                    <a:cubicBezTo>
                      <a:pt x="60986" y="183521"/>
                      <a:pt x="64797" y="183521"/>
                      <a:pt x="69879" y="183521"/>
                    </a:cubicBezTo>
                    <a:cubicBezTo>
                      <a:pt x="87667" y="182251"/>
                      <a:pt x="105455" y="178439"/>
                      <a:pt x="121971" y="173357"/>
                    </a:cubicBezTo>
                    <a:cubicBezTo>
                      <a:pt x="156276" y="164463"/>
                      <a:pt x="188039" y="150488"/>
                      <a:pt x="219803" y="133971"/>
                    </a:cubicBezTo>
                    <a:cubicBezTo>
                      <a:pt x="256648" y="114913"/>
                      <a:pt x="290953" y="93314"/>
                      <a:pt x="325257" y="69173"/>
                    </a:cubicBezTo>
                    <a:cubicBezTo>
                      <a:pt x="326527" y="67903"/>
                      <a:pt x="327798" y="66632"/>
                      <a:pt x="329069" y="65362"/>
                    </a:cubicBezTo>
                    <a:cubicBezTo>
                      <a:pt x="350667" y="48845"/>
                      <a:pt x="372267" y="32328"/>
                      <a:pt x="392595" y="13270"/>
                    </a:cubicBezTo>
                    <a:cubicBezTo>
                      <a:pt x="398948" y="11999"/>
                      <a:pt x="405301" y="6917"/>
                      <a:pt x="407842" y="565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797" name="Forma libre: forma 3796">
                <a:extLst>
                  <a:ext uri="{FF2B5EF4-FFF2-40B4-BE49-F238E27FC236}">
                    <a16:creationId xmlns:a16="http://schemas.microsoft.com/office/drawing/2014/main" id="{581E6EE6-1E00-497A-AF09-4C402FB28F55}"/>
                  </a:ext>
                </a:extLst>
              </p:cNvPr>
              <p:cNvSpPr/>
              <p:nvPr/>
            </p:nvSpPr>
            <p:spPr>
              <a:xfrm>
                <a:off x="6327967" y="5713589"/>
                <a:ext cx="38300" cy="6908"/>
              </a:xfrm>
              <a:custGeom>
                <a:avLst/>
                <a:gdLst>
                  <a:gd name="csX0" fmla="*/ 38177 w 38300"/>
                  <a:gd name="csY0" fmla="*/ 1270 h 6908"/>
                  <a:gd name="csX1" fmla="*/ 29283 w 38300"/>
                  <a:gd name="csY1" fmla="*/ 5082 h 6908"/>
                  <a:gd name="csX2" fmla="*/ 19119 w 38300"/>
                  <a:gd name="csY2" fmla="*/ 6353 h 6908"/>
                  <a:gd name="csX3" fmla="*/ 61 w 38300"/>
                  <a:gd name="csY3" fmla="*/ 0 h 6908"/>
                  <a:gd name="csX4" fmla="*/ 38177 w 38300"/>
                  <a:gd name="csY4" fmla="*/ 1270 h 69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8300" h="6908">
                    <a:moveTo>
                      <a:pt x="38177" y="1270"/>
                    </a:moveTo>
                    <a:cubicBezTo>
                      <a:pt x="39447" y="1270"/>
                      <a:pt x="30554" y="5082"/>
                      <a:pt x="29283" y="5082"/>
                    </a:cubicBezTo>
                    <a:lnTo>
                      <a:pt x="19119" y="6353"/>
                    </a:lnTo>
                    <a:cubicBezTo>
                      <a:pt x="17849" y="6353"/>
                      <a:pt x="-1209" y="1270"/>
                      <a:pt x="61" y="0"/>
                    </a:cubicBezTo>
                    <a:cubicBezTo>
                      <a:pt x="21660" y="11435"/>
                      <a:pt x="28013" y="6353"/>
                      <a:pt x="38177" y="1270"/>
                    </a:cubicBezTo>
                    <a:close/>
                  </a:path>
                </a:pathLst>
              </a:custGeom>
              <a:solidFill>
                <a:srgbClr val="FAFAFA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798" name="Forma libre: forma 3797">
                <a:extLst>
                  <a:ext uri="{FF2B5EF4-FFF2-40B4-BE49-F238E27FC236}">
                    <a16:creationId xmlns:a16="http://schemas.microsoft.com/office/drawing/2014/main" id="{EC0B4600-5F41-EC3E-882B-42FCB45C0DF8}"/>
                  </a:ext>
                </a:extLst>
              </p:cNvPr>
              <p:cNvSpPr/>
              <p:nvPr/>
            </p:nvSpPr>
            <p:spPr>
              <a:xfrm>
                <a:off x="6292453" y="5622111"/>
                <a:ext cx="111852" cy="111806"/>
              </a:xfrm>
              <a:custGeom>
                <a:avLst/>
                <a:gdLst>
                  <a:gd name="csX0" fmla="*/ 55903 w 111852"/>
                  <a:gd name="csY0" fmla="*/ 0 h 111806"/>
                  <a:gd name="csX1" fmla="*/ 0 w 111852"/>
                  <a:gd name="csY1" fmla="*/ 55903 h 111806"/>
                  <a:gd name="csX2" fmla="*/ 55903 w 111852"/>
                  <a:gd name="csY2" fmla="*/ 111807 h 111806"/>
                  <a:gd name="csX3" fmla="*/ 111807 w 111852"/>
                  <a:gd name="csY3" fmla="*/ 55903 h 111806"/>
                  <a:gd name="csX4" fmla="*/ 55903 w 111852"/>
                  <a:gd name="csY4" fmla="*/ 0 h 1118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11852" h="111806">
                    <a:moveTo>
                      <a:pt x="55903" y="0"/>
                    </a:moveTo>
                    <a:cubicBezTo>
                      <a:pt x="24140" y="0"/>
                      <a:pt x="0" y="25411"/>
                      <a:pt x="0" y="55903"/>
                    </a:cubicBezTo>
                    <a:cubicBezTo>
                      <a:pt x="0" y="86396"/>
                      <a:pt x="25411" y="111807"/>
                      <a:pt x="55903" y="111807"/>
                    </a:cubicBezTo>
                    <a:cubicBezTo>
                      <a:pt x="87667" y="111807"/>
                      <a:pt x="111807" y="86396"/>
                      <a:pt x="111807" y="55903"/>
                    </a:cubicBezTo>
                    <a:cubicBezTo>
                      <a:pt x="113077" y="25411"/>
                      <a:pt x="87667" y="0"/>
                      <a:pt x="55903" y="0"/>
                    </a:cubicBezTo>
                    <a:close/>
                  </a:path>
                </a:pathLst>
              </a:custGeom>
              <a:solidFill>
                <a:srgbClr val="F18638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799" name="Forma libre: forma 3798">
                <a:extLst>
                  <a:ext uri="{FF2B5EF4-FFF2-40B4-BE49-F238E27FC236}">
                    <a16:creationId xmlns:a16="http://schemas.microsoft.com/office/drawing/2014/main" id="{CF614913-88C4-C701-F944-9C3962195988}"/>
                  </a:ext>
                </a:extLst>
              </p:cNvPr>
              <p:cNvSpPr/>
              <p:nvPr/>
            </p:nvSpPr>
            <p:spPr>
              <a:xfrm>
                <a:off x="6293724" y="5623381"/>
                <a:ext cx="109265" cy="109265"/>
              </a:xfrm>
              <a:custGeom>
                <a:avLst/>
                <a:gdLst>
                  <a:gd name="csX0" fmla="*/ 54633 w 109265"/>
                  <a:gd name="csY0" fmla="*/ 0 h 109265"/>
                  <a:gd name="csX1" fmla="*/ 0 w 109265"/>
                  <a:gd name="csY1" fmla="*/ 54633 h 109265"/>
                  <a:gd name="csX2" fmla="*/ 54633 w 109265"/>
                  <a:gd name="csY2" fmla="*/ 109266 h 109265"/>
                  <a:gd name="csX3" fmla="*/ 109266 w 109265"/>
                  <a:gd name="csY3" fmla="*/ 54633 h 109265"/>
                  <a:gd name="csX4" fmla="*/ 54633 w 109265"/>
                  <a:gd name="csY4" fmla="*/ 0 h 1092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9265" h="109265">
                    <a:moveTo>
                      <a:pt x="54633" y="0"/>
                    </a:moveTo>
                    <a:cubicBezTo>
                      <a:pt x="24140" y="0"/>
                      <a:pt x="0" y="24140"/>
                      <a:pt x="0" y="54633"/>
                    </a:cubicBezTo>
                    <a:cubicBezTo>
                      <a:pt x="0" y="85126"/>
                      <a:pt x="24140" y="109266"/>
                      <a:pt x="54633" y="109266"/>
                    </a:cubicBezTo>
                    <a:cubicBezTo>
                      <a:pt x="83855" y="109266"/>
                      <a:pt x="109266" y="85126"/>
                      <a:pt x="109266" y="54633"/>
                    </a:cubicBezTo>
                    <a:cubicBezTo>
                      <a:pt x="109266" y="24140"/>
                      <a:pt x="85126" y="0"/>
                      <a:pt x="546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00" name="Forma libre: forma 3799">
                <a:extLst>
                  <a:ext uri="{FF2B5EF4-FFF2-40B4-BE49-F238E27FC236}">
                    <a16:creationId xmlns:a16="http://schemas.microsoft.com/office/drawing/2014/main" id="{BC95C72F-154E-278B-ED05-23F876D6BC35}"/>
                  </a:ext>
                </a:extLst>
              </p:cNvPr>
              <p:cNvSpPr/>
              <p:nvPr/>
            </p:nvSpPr>
            <p:spPr>
              <a:xfrm>
                <a:off x="6296265" y="5625922"/>
                <a:ext cx="104183" cy="104183"/>
              </a:xfrm>
              <a:custGeom>
                <a:avLst/>
                <a:gdLst>
                  <a:gd name="csX0" fmla="*/ 52092 w 104183"/>
                  <a:gd name="csY0" fmla="*/ 0 h 104183"/>
                  <a:gd name="csX1" fmla="*/ 0 w 104183"/>
                  <a:gd name="csY1" fmla="*/ 52092 h 104183"/>
                  <a:gd name="csX2" fmla="*/ 52092 w 104183"/>
                  <a:gd name="csY2" fmla="*/ 104184 h 104183"/>
                  <a:gd name="csX3" fmla="*/ 104184 w 104183"/>
                  <a:gd name="csY3" fmla="*/ 52092 h 104183"/>
                  <a:gd name="csX4" fmla="*/ 52092 w 104183"/>
                  <a:gd name="csY4" fmla="*/ 0 h 1041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4183" h="104183">
                    <a:moveTo>
                      <a:pt x="52092" y="0"/>
                    </a:moveTo>
                    <a:cubicBezTo>
                      <a:pt x="22870" y="0"/>
                      <a:pt x="0" y="22870"/>
                      <a:pt x="0" y="52092"/>
                    </a:cubicBezTo>
                    <a:cubicBezTo>
                      <a:pt x="0" y="81314"/>
                      <a:pt x="22870" y="104184"/>
                      <a:pt x="52092" y="104184"/>
                    </a:cubicBezTo>
                    <a:cubicBezTo>
                      <a:pt x="80044" y="104184"/>
                      <a:pt x="104184" y="81314"/>
                      <a:pt x="104184" y="52092"/>
                    </a:cubicBezTo>
                    <a:cubicBezTo>
                      <a:pt x="104184" y="22870"/>
                      <a:pt x="81314" y="0"/>
                      <a:pt x="52092" y="0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01" name="Forma libre: forma 3800">
                <a:extLst>
                  <a:ext uri="{FF2B5EF4-FFF2-40B4-BE49-F238E27FC236}">
                    <a16:creationId xmlns:a16="http://schemas.microsoft.com/office/drawing/2014/main" id="{8C3DBE55-2933-E36E-83CD-0D5745461A0A}"/>
                  </a:ext>
                </a:extLst>
              </p:cNvPr>
              <p:cNvSpPr/>
              <p:nvPr/>
            </p:nvSpPr>
            <p:spPr>
              <a:xfrm>
                <a:off x="6311511" y="5641169"/>
                <a:ext cx="73690" cy="72420"/>
              </a:xfrm>
              <a:custGeom>
                <a:avLst/>
                <a:gdLst>
                  <a:gd name="csX0" fmla="*/ 36845 w 73690"/>
                  <a:gd name="csY0" fmla="*/ 0 h 72420"/>
                  <a:gd name="csX1" fmla="*/ 0 w 73690"/>
                  <a:gd name="csY1" fmla="*/ 36845 h 72420"/>
                  <a:gd name="csX2" fmla="*/ 36845 w 73690"/>
                  <a:gd name="csY2" fmla="*/ 72421 h 72420"/>
                  <a:gd name="csX3" fmla="*/ 73691 w 73690"/>
                  <a:gd name="csY3" fmla="*/ 35575 h 72420"/>
                  <a:gd name="csX4" fmla="*/ 36845 w 73690"/>
                  <a:gd name="csY4" fmla="*/ 0 h 724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73690" h="72420">
                    <a:moveTo>
                      <a:pt x="36845" y="0"/>
                    </a:moveTo>
                    <a:cubicBezTo>
                      <a:pt x="16517" y="0"/>
                      <a:pt x="0" y="16517"/>
                      <a:pt x="0" y="36845"/>
                    </a:cubicBezTo>
                    <a:cubicBezTo>
                      <a:pt x="0" y="57174"/>
                      <a:pt x="16517" y="72421"/>
                      <a:pt x="36845" y="72421"/>
                    </a:cubicBezTo>
                    <a:cubicBezTo>
                      <a:pt x="55903" y="72421"/>
                      <a:pt x="73691" y="55903"/>
                      <a:pt x="73691" y="35575"/>
                    </a:cubicBezTo>
                    <a:cubicBezTo>
                      <a:pt x="73691" y="16517"/>
                      <a:pt x="57174" y="0"/>
                      <a:pt x="368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02" name="Forma libre: forma 3801">
                <a:extLst>
                  <a:ext uri="{FF2B5EF4-FFF2-40B4-BE49-F238E27FC236}">
                    <a16:creationId xmlns:a16="http://schemas.microsoft.com/office/drawing/2014/main" id="{5500BF68-5FFF-98DF-757F-9C3EB4AD0DCE}"/>
                  </a:ext>
                </a:extLst>
              </p:cNvPr>
              <p:cNvSpPr/>
              <p:nvPr/>
            </p:nvSpPr>
            <p:spPr>
              <a:xfrm>
                <a:off x="6311511" y="5641169"/>
                <a:ext cx="73690" cy="72420"/>
              </a:xfrm>
              <a:custGeom>
                <a:avLst/>
                <a:gdLst>
                  <a:gd name="csX0" fmla="*/ 36845 w 73690"/>
                  <a:gd name="csY0" fmla="*/ 0 h 72420"/>
                  <a:gd name="csX1" fmla="*/ 0 w 73690"/>
                  <a:gd name="csY1" fmla="*/ 36845 h 72420"/>
                  <a:gd name="csX2" fmla="*/ 36845 w 73690"/>
                  <a:gd name="csY2" fmla="*/ 72421 h 72420"/>
                  <a:gd name="csX3" fmla="*/ 73691 w 73690"/>
                  <a:gd name="csY3" fmla="*/ 35575 h 72420"/>
                  <a:gd name="csX4" fmla="*/ 36845 w 73690"/>
                  <a:gd name="csY4" fmla="*/ 0 h 724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73690" h="72420">
                    <a:moveTo>
                      <a:pt x="36845" y="0"/>
                    </a:moveTo>
                    <a:cubicBezTo>
                      <a:pt x="16517" y="0"/>
                      <a:pt x="0" y="16517"/>
                      <a:pt x="0" y="36845"/>
                    </a:cubicBezTo>
                    <a:cubicBezTo>
                      <a:pt x="0" y="57174"/>
                      <a:pt x="16517" y="72421"/>
                      <a:pt x="36845" y="72421"/>
                    </a:cubicBezTo>
                    <a:cubicBezTo>
                      <a:pt x="55903" y="72421"/>
                      <a:pt x="73691" y="55903"/>
                      <a:pt x="73691" y="35575"/>
                    </a:cubicBezTo>
                    <a:cubicBezTo>
                      <a:pt x="73691" y="16517"/>
                      <a:pt x="57174" y="0"/>
                      <a:pt x="368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03" name="Forma libre: forma 3802">
                <a:extLst>
                  <a:ext uri="{FF2B5EF4-FFF2-40B4-BE49-F238E27FC236}">
                    <a16:creationId xmlns:a16="http://schemas.microsoft.com/office/drawing/2014/main" id="{76FF454D-347F-2A4B-DA87-8A3E4AA4AE56}"/>
                  </a:ext>
                </a:extLst>
              </p:cNvPr>
              <p:cNvSpPr/>
              <p:nvPr/>
            </p:nvSpPr>
            <p:spPr>
              <a:xfrm>
                <a:off x="6314052" y="5643710"/>
                <a:ext cx="68608" cy="68608"/>
              </a:xfrm>
              <a:custGeom>
                <a:avLst/>
                <a:gdLst>
                  <a:gd name="csX0" fmla="*/ 35575 w 68608"/>
                  <a:gd name="csY0" fmla="*/ 0 h 68608"/>
                  <a:gd name="csX1" fmla="*/ 0 w 68608"/>
                  <a:gd name="csY1" fmla="*/ 34304 h 68608"/>
                  <a:gd name="csX2" fmla="*/ 34304 w 68608"/>
                  <a:gd name="csY2" fmla="*/ 68609 h 68608"/>
                  <a:gd name="csX3" fmla="*/ 68609 w 68608"/>
                  <a:gd name="csY3" fmla="*/ 34304 h 68608"/>
                  <a:gd name="csX4" fmla="*/ 35575 w 68608"/>
                  <a:gd name="csY4" fmla="*/ 0 h 686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8608" h="68608">
                    <a:moveTo>
                      <a:pt x="35575" y="0"/>
                    </a:moveTo>
                    <a:cubicBezTo>
                      <a:pt x="16517" y="0"/>
                      <a:pt x="1270" y="15246"/>
                      <a:pt x="0" y="34304"/>
                    </a:cubicBezTo>
                    <a:cubicBezTo>
                      <a:pt x="0" y="53362"/>
                      <a:pt x="15246" y="68609"/>
                      <a:pt x="34304" y="68609"/>
                    </a:cubicBezTo>
                    <a:cubicBezTo>
                      <a:pt x="53362" y="68609"/>
                      <a:pt x="67338" y="53362"/>
                      <a:pt x="68609" y="34304"/>
                    </a:cubicBezTo>
                    <a:cubicBezTo>
                      <a:pt x="68609" y="16517"/>
                      <a:pt x="53362" y="0"/>
                      <a:pt x="35575" y="0"/>
                    </a:cubicBezTo>
                    <a:close/>
                  </a:path>
                </a:pathLst>
              </a:custGeom>
              <a:solidFill>
                <a:srgbClr val="F18638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04" name="Forma libre: forma 3803">
                <a:extLst>
                  <a:ext uri="{FF2B5EF4-FFF2-40B4-BE49-F238E27FC236}">
                    <a16:creationId xmlns:a16="http://schemas.microsoft.com/office/drawing/2014/main" id="{C54280F5-49F2-9DB5-E588-40DA118BA81C}"/>
                  </a:ext>
                </a:extLst>
              </p:cNvPr>
              <p:cNvSpPr/>
              <p:nvPr/>
            </p:nvSpPr>
            <p:spPr>
              <a:xfrm>
                <a:off x="6320916" y="5646054"/>
                <a:ext cx="56027" cy="48477"/>
              </a:xfrm>
              <a:custGeom>
                <a:avLst/>
                <a:gdLst>
                  <a:gd name="csX0" fmla="*/ 52852 w 56027"/>
                  <a:gd name="csY0" fmla="*/ 48477 h 48477"/>
                  <a:gd name="csX1" fmla="*/ 27441 w 56027"/>
                  <a:gd name="csY1" fmla="*/ 48477 h 48477"/>
                  <a:gd name="csX2" fmla="*/ 3301 w 56027"/>
                  <a:gd name="csY2" fmla="*/ 48477 h 48477"/>
                  <a:gd name="csX3" fmla="*/ 760 w 56027"/>
                  <a:gd name="csY3" fmla="*/ 44665 h 48477"/>
                  <a:gd name="csX4" fmla="*/ 13465 w 56027"/>
                  <a:gd name="csY4" fmla="*/ 23066 h 48477"/>
                  <a:gd name="csX5" fmla="*/ 26170 w 56027"/>
                  <a:gd name="csY5" fmla="*/ 1467 h 48477"/>
                  <a:gd name="csX6" fmla="*/ 29982 w 56027"/>
                  <a:gd name="csY6" fmla="*/ 1467 h 48477"/>
                  <a:gd name="csX7" fmla="*/ 42688 w 56027"/>
                  <a:gd name="csY7" fmla="*/ 23066 h 48477"/>
                  <a:gd name="csX8" fmla="*/ 55393 w 56027"/>
                  <a:gd name="csY8" fmla="*/ 44665 h 48477"/>
                  <a:gd name="csX9" fmla="*/ 52852 w 56027"/>
                  <a:gd name="csY9" fmla="*/ 48477 h 484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56027" h="48477">
                    <a:moveTo>
                      <a:pt x="52852" y="48477"/>
                    </a:moveTo>
                    <a:cubicBezTo>
                      <a:pt x="43958" y="48477"/>
                      <a:pt x="36335" y="48477"/>
                      <a:pt x="27441" y="48477"/>
                    </a:cubicBezTo>
                    <a:lnTo>
                      <a:pt x="3301" y="48477"/>
                    </a:lnTo>
                    <a:cubicBezTo>
                      <a:pt x="-511" y="48477"/>
                      <a:pt x="-511" y="48477"/>
                      <a:pt x="760" y="44665"/>
                    </a:cubicBezTo>
                    <a:lnTo>
                      <a:pt x="13465" y="23066"/>
                    </a:lnTo>
                    <a:lnTo>
                      <a:pt x="26170" y="1467"/>
                    </a:lnTo>
                    <a:cubicBezTo>
                      <a:pt x="27441" y="197"/>
                      <a:pt x="28712" y="-1074"/>
                      <a:pt x="29982" y="1467"/>
                    </a:cubicBezTo>
                    <a:lnTo>
                      <a:pt x="42688" y="23066"/>
                    </a:lnTo>
                    <a:lnTo>
                      <a:pt x="55393" y="44665"/>
                    </a:lnTo>
                    <a:cubicBezTo>
                      <a:pt x="55393" y="45936"/>
                      <a:pt x="57934" y="48477"/>
                      <a:pt x="52852" y="4847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05" name="Forma libre: forma 3804">
                <a:extLst>
                  <a:ext uri="{FF2B5EF4-FFF2-40B4-BE49-F238E27FC236}">
                    <a16:creationId xmlns:a16="http://schemas.microsoft.com/office/drawing/2014/main" id="{C2BC6E4B-90D5-5812-FA8E-3D04E0A24549}"/>
                  </a:ext>
                </a:extLst>
              </p:cNvPr>
              <p:cNvSpPr/>
              <p:nvPr/>
            </p:nvSpPr>
            <p:spPr>
              <a:xfrm>
                <a:off x="6322186" y="5647325"/>
                <a:ext cx="52716" cy="44665"/>
              </a:xfrm>
              <a:custGeom>
                <a:avLst/>
                <a:gdLst>
                  <a:gd name="csX0" fmla="*/ 50311 w 52716"/>
                  <a:gd name="csY0" fmla="*/ 44665 h 44665"/>
                  <a:gd name="csX1" fmla="*/ 26171 w 52716"/>
                  <a:gd name="csY1" fmla="*/ 44665 h 44665"/>
                  <a:gd name="csX2" fmla="*/ 3301 w 52716"/>
                  <a:gd name="csY2" fmla="*/ 44665 h 44665"/>
                  <a:gd name="csX3" fmla="*/ 760 w 52716"/>
                  <a:gd name="csY3" fmla="*/ 40854 h 44665"/>
                  <a:gd name="csX4" fmla="*/ 12195 w 52716"/>
                  <a:gd name="csY4" fmla="*/ 21796 h 44665"/>
                  <a:gd name="csX5" fmla="*/ 24900 w 52716"/>
                  <a:gd name="csY5" fmla="*/ 1467 h 44665"/>
                  <a:gd name="csX6" fmla="*/ 27441 w 52716"/>
                  <a:gd name="csY6" fmla="*/ 1467 h 44665"/>
                  <a:gd name="csX7" fmla="*/ 38876 w 52716"/>
                  <a:gd name="csY7" fmla="*/ 21796 h 44665"/>
                  <a:gd name="csX8" fmla="*/ 50311 w 52716"/>
                  <a:gd name="csY8" fmla="*/ 40854 h 44665"/>
                  <a:gd name="csX9" fmla="*/ 50311 w 52716"/>
                  <a:gd name="csY9" fmla="*/ 44665 h 446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52716" h="44665">
                    <a:moveTo>
                      <a:pt x="50311" y="44665"/>
                    </a:moveTo>
                    <a:cubicBezTo>
                      <a:pt x="42688" y="44665"/>
                      <a:pt x="33794" y="44665"/>
                      <a:pt x="26171" y="44665"/>
                    </a:cubicBezTo>
                    <a:lnTo>
                      <a:pt x="3301" y="44665"/>
                    </a:lnTo>
                    <a:cubicBezTo>
                      <a:pt x="-511" y="44665"/>
                      <a:pt x="-511" y="44665"/>
                      <a:pt x="760" y="40854"/>
                    </a:cubicBezTo>
                    <a:lnTo>
                      <a:pt x="12195" y="21796"/>
                    </a:lnTo>
                    <a:lnTo>
                      <a:pt x="24900" y="1467"/>
                    </a:lnTo>
                    <a:cubicBezTo>
                      <a:pt x="26171" y="197"/>
                      <a:pt x="26171" y="-1074"/>
                      <a:pt x="27441" y="1467"/>
                    </a:cubicBezTo>
                    <a:lnTo>
                      <a:pt x="38876" y="21796"/>
                    </a:lnTo>
                    <a:lnTo>
                      <a:pt x="50311" y="40854"/>
                    </a:lnTo>
                    <a:cubicBezTo>
                      <a:pt x="52852" y="43395"/>
                      <a:pt x="54122" y="44665"/>
                      <a:pt x="50311" y="44665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06" name="Forma libre: forma 3805">
                <a:extLst>
                  <a:ext uri="{FF2B5EF4-FFF2-40B4-BE49-F238E27FC236}">
                    <a16:creationId xmlns:a16="http://schemas.microsoft.com/office/drawing/2014/main" id="{4B56D356-1A3B-7FF0-5C6D-1E6916692D9C}"/>
                  </a:ext>
                </a:extLst>
              </p:cNvPr>
              <p:cNvSpPr/>
              <p:nvPr/>
            </p:nvSpPr>
            <p:spPr>
              <a:xfrm>
                <a:off x="6200975" y="5646251"/>
                <a:ext cx="72420" cy="80043"/>
              </a:xfrm>
              <a:custGeom>
                <a:avLst/>
                <a:gdLst>
                  <a:gd name="csX0" fmla="*/ 7623 w 72420"/>
                  <a:gd name="csY0" fmla="*/ 3812 h 80043"/>
                  <a:gd name="csX1" fmla="*/ 19058 w 72420"/>
                  <a:gd name="csY1" fmla="*/ 0 h 80043"/>
                  <a:gd name="csX2" fmla="*/ 54633 w 72420"/>
                  <a:gd name="csY2" fmla="*/ 0 h 80043"/>
                  <a:gd name="csX3" fmla="*/ 62256 w 72420"/>
                  <a:gd name="csY3" fmla="*/ 2541 h 80043"/>
                  <a:gd name="csX4" fmla="*/ 71150 w 72420"/>
                  <a:gd name="csY4" fmla="*/ 20329 h 80043"/>
                  <a:gd name="csX5" fmla="*/ 24140 w 72420"/>
                  <a:gd name="csY5" fmla="*/ 20329 h 80043"/>
                  <a:gd name="csX6" fmla="*/ 20329 w 72420"/>
                  <a:gd name="csY6" fmla="*/ 22870 h 80043"/>
                  <a:gd name="csX7" fmla="*/ 19058 w 72420"/>
                  <a:gd name="csY7" fmla="*/ 31763 h 80043"/>
                  <a:gd name="csX8" fmla="*/ 19058 w 72420"/>
                  <a:gd name="csY8" fmla="*/ 52092 h 80043"/>
                  <a:gd name="csX9" fmla="*/ 25411 w 72420"/>
                  <a:gd name="csY9" fmla="*/ 59715 h 80043"/>
                  <a:gd name="csX10" fmla="*/ 72421 w 72420"/>
                  <a:gd name="csY10" fmla="*/ 59715 h 80043"/>
                  <a:gd name="csX11" fmla="*/ 66068 w 72420"/>
                  <a:gd name="csY11" fmla="*/ 76232 h 80043"/>
                  <a:gd name="csX12" fmla="*/ 52092 w 72420"/>
                  <a:gd name="csY12" fmla="*/ 80044 h 80043"/>
                  <a:gd name="csX13" fmla="*/ 20329 w 72420"/>
                  <a:gd name="csY13" fmla="*/ 80044 h 80043"/>
                  <a:gd name="csX14" fmla="*/ 5082 w 72420"/>
                  <a:gd name="csY14" fmla="*/ 73691 h 80043"/>
                  <a:gd name="csX15" fmla="*/ 0 w 72420"/>
                  <a:gd name="csY15" fmla="*/ 54633 h 80043"/>
                  <a:gd name="csX16" fmla="*/ 0 w 72420"/>
                  <a:gd name="csY16" fmla="*/ 20329 h 80043"/>
                  <a:gd name="csX17" fmla="*/ 7623 w 72420"/>
                  <a:gd name="csY17" fmla="*/ 3812 h 800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2420" h="80043">
                    <a:moveTo>
                      <a:pt x="7623" y="3812"/>
                    </a:moveTo>
                    <a:cubicBezTo>
                      <a:pt x="11435" y="1271"/>
                      <a:pt x="15247" y="0"/>
                      <a:pt x="19058" y="0"/>
                    </a:cubicBezTo>
                    <a:cubicBezTo>
                      <a:pt x="30493" y="0"/>
                      <a:pt x="43198" y="0"/>
                      <a:pt x="54633" y="0"/>
                    </a:cubicBezTo>
                    <a:cubicBezTo>
                      <a:pt x="57174" y="0"/>
                      <a:pt x="60986" y="1271"/>
                      <a:pt x="62256" y="2541"/>
                    </a:cubicBezTo>
                    <a:cubicBezTo>
                      <a:pt x="67339" y="6353"/>
                      <a:pt x="69879" y="13976"/>
                      <a:pt x="71150" y="20329"/>
                    </a:cubicBezTo>
                    <a:cubicBezTo>
                      <a:pt x="55904" y="20329"/>
                      <a:pt x="39387" y="20329"/>
                      <a:pt x="24140" y="20329"/>
                    </a:cubicBezTo>
                    <a:cubicBezTo>
                      <a:pt x="22870" y="20329"/>
                      <a:pt x="20329" y="20329"/>
                      <a:pt x="20329" y="22870"/>
                    </a:cubicBezTo>
                    <a:cubicBezTo>
                      <a:pt x="19058" y="25411"/>
                      <a:pt x="19058" y="29223"/>
                      <a:pt x="19058" y="31763"/>
                    </a:cubicBezTo>
                    <a:cubicBezTo>
                      <a:pt x="19058" y="38116"/>
                      <a:pt x="19058" y="45739"/>
                      <a:pt x="19058" y="52092"/>
                    </a:cubicBezTo>
                    <a:cubicBezTo>
                      <a:pt x="19058" y="55903"/>
                      <a:pt x="21599" y="59715"/>
                      <a:pt x="25411" y="59715"/>
                    </a:cubicBezTo>
                    <a:cubicBezTo>
                      <a:pt x="40657" y="59715"/>
                      <a:pt x="57174" y="59715"/>
                      <a:pt x="72421" y="59715"/>
                    </a:cubicBezTo>
                    <a:cubicBezTo>
                      <a:pt x="72421" y="66068"/>
                      <a:pt x="71150" y="72421"/>
                      <a:pt x="66068" y="76232"/>
                    </a:cubicBezTo>
                    <a:cubicBezTo>
                      <a:pt x="62256" y="80044"/>
                      <a:pt x="57174" y="80044"/>
                      <a:pt x="52092" y="80044"/>
                    </a:cubicBezTo>
                    <a:cubicBezTo>
                      <a:pt x="41928" y="80044"/>
                      <a:pt x="31763" y="80044"/>
                      <a:pt x="20329" y="80044"/>
                    </a:cubicBezTo>
                    <a:cubicBezTo>
                      <a:pt x="15247" y="80044"/>
                      <a:pt x="8894" y="78773"/>
                      <a:pt x="5082" y="73691"/>
                    </a:cubicBezTo>
                    <a:cubicBezTo>
                      <a:pt x="1271" y="68609"/>
                      <a:pt x="0" y="60986"/>
                      <a:pt x="0" y="54633"/>
                    </a:cubicBezTo>
                    <a:cubicBezTo>
                      <a:pt x="0" y="43198"/>
                      <a:pt x="0" y="31763"/>
                      <a:pt x="0" y="20329"/>
                    </a:cubicBezTo>
                    <a:cubicBezTo>
                      <a:pt x="0" y="13976"/>
                      <a:pt x="2541" y="7623"/>
                      <a:pt x="7623" y="3812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07" name="Forma libre: forma 3806">
                <a:extLst>
                  <a:ext uri="{FF2B5EF4-FFF2-40B4-BE49-F238E27FC236}">
                    <a16:creationId xmlns:a16="http://schemas.microsoft.com/office/drawing/2014/main" id="{758C568A-F28D-80FF-B2AC-F1EA85BA9C94}"/>
                  </a:ext>
                </a:extLst>
              </p:cNvPr>
              <p:cNvSpPr/>
              <p:nvPr/>
            </p:nvSpPr>
            <p:spPr>
              <a:xfrm>
                <a:off x="5554273" y="5646251"/>
                <a:ext cx="66067" cy="77502"/>
              </a:xfrm>
              <a:custGeom>
                <a:avLst/>
                <a:gdLst>
                  <a:gd name="csX0" fmla="*/ 0 w 66067"/>
                  <a:gd name="csY0" fmla="*/ 0 h 77502"/>
                  <a:gd name="csX1" fmla="*/ 50821 w 66067"/>
                  <a:gd name="csY1" fmla="*/ 0 h 77502"/>
                  <a:gd name="csX2" fmla="*/ 62256 w 66067"/>
                  <a:gd name="csY2" fmla="*/ 5082 h 77502"/>
                  <a:gd name="csX3" fmla="*/ 66068 w 66067"/>
                  <a:gd name="csY3" fmla="*/ 19058 h 77502"/>
                  <a:gd name="csX4" fmla="*/ 66068 w 66067"/>
                  <a:gd name="csY4" fmla="*/ 36845 h 77502"/>
                  <a:gd name="csX5" fmla="*/ 57174 w 66067"/>
                  <a:gd name="csY5" fmla="*/ 47010 h 77502"/>
                  <a:gd name="csX6" fmla="*/ 66068 w 66067"/>
                  <a:gd name="csY6" fmla="*/ 58445 h 77502"/>
                  <a:gd name="csX7" fmla="*/ 66068 w 66067"/>
                  <a:gd name="csY7" fmla="*/ 77503 h 77502"/>
                  <a:gd name="csX8" fmla="*/ 49551 w 66067"/>
                  <a:gd name="csY8" fmla="*/ 77503 h 77502"/>
                  <a:gd name="csX9" fmla="*/ 49551 w 66067"/>
                  <a:gd name="csY9" fmla="*/ 60986 h 77502"/>
                  <a:gd name="csX10" fmla="*/ 45739 w 66067"/>
                  <a:gd name="csY10" fmla="*/ 57174 h 77502"/>
                  <a:gd name="csX11" fmla="*/ 17787 w 66067"/>
                  <a:gd name="csY11" fmla="*/ 57174 h 77502"/>
                  <a:gd name="csX12" fmla="*/ 17787 w 66067"/>
                  <a:gd name="csY12" fmla="*/ 77503 h 77502"/>
                  <a:gd name="csX13" fmla="*/ 1271 w 66067"/>
                  <a:gd name="csY13" fmla="*/ 77503 h 77502"/>
                  <a:gd name="csX14" fmla="*/ 1271 w 66067"/>
                  <a:gd name="csY14" fmla="*/ 36845 h 77502"/>
                  <a:gd name="csX15" fmla="*/ 45739 w 66067"/>
                  <a:gd name="csY15" fmla="*/ 36845 h 77502"/>
                  <a:gd name="csX16" fmla="*/ 50821 w 66067"/>
                  <a:gd name="csY16" fmla="*/ 34305 h 77502"/>
                  <a:gd name="csX17" fmla="*/ 50821 w 66067"/>
                  <a:gd name="csY17" fmla="*/ 24140 h 77502"/>
                  <a:gd name="csX18" fmla="*/ 47010 w 66067"/>
                  <a:gd name="csY18" fmla="*/ 19058 h 77502"/>
                  <a:gd name="csX19" fmla="*/ 1271 w 66067"/>
                  <a:gd name="csY19" fmla="*/ 19058 h 77502"/>
                  <a:gd name="csX20" fmla="*/ 0 w 66067"/>
                  <a:gd name="csY20" fmla="*/ 0 h 775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66067" h="77502">
                    <a:moveTo>
                      <a:pt x="0" y="0"/>
                    </a:moveTo>
                    <a:cubicBezTo>
                      <a:pt x="16517" y="0"/>
                      <a:pt x="34305" y="0"/>
                      <a:pt x="50821" y="0"/>
                    </a:cubicBezTo>
                    <a:cubicBezTo>
                      <a:pt x="54633" y="0"/>
                      <a:pt x="59715" y="1271"/>
                      <a:pt x="62256" y="5082"/>
                    </a:cubicBezTo>
                    <a:cubicBezTo>
                      <a:pt x="64797" y="8894"/>
                      <a:pt x="66068" y="13976"/>
                      <a:pt x="66068" y="19058"/>
                    </a:cubicBezTo>
                    <a:cubicBezTo>
                      <a:pt x="66068" y="25411"/>
                      <a:pt x="66068" y="30493"/>
                      <a:pt x="66068" y="36845"/>
                    </a:cubicBezTo>
                    <a:cubicBezTo>
                      <a:pt x="66068" y="41928"/>
                      <a:pt x="62256" y="45739"/>
                      <a:pt x="57174" y="47010"/>
                    </a:cubicBezTo>
                    <a:cubicBezTo>
                      <a:pt x="62256" y="48281"/>
                      <a:pt x="64797" y="53363"/>
                      <a:pt x="66068" y="58445"/>
                    </a:cubicBezTo>
                    <a:cubicBezTo>
                      <a:pt x="66068" y="64797"/>
                      <a:pt x="66068" y="71150"/>
                      <a:pt x="66068" y="77503"/>
                    </a:cubicBezTo>
                    <a:cubicBezTo>
                      <a:pt x="60986" y="77503"/>
                      <a:pt x="54633" y="77503"/>
                      <a:pt x="49551" y="77503"/>
                    </a:cubicBezTo>
                    <a:cubicBezTo>
                      <a:pt x="49551" y="72421"/>
                      <a:pt x="49551" y="67339"/>
                      <a:pt x="49551" y="60986"/>
                    </a:cubicBezTo>
                    <a:cubicBezTo>
                      <a:pt x="49551" y="58445"/>
                      <a:pt x="48281" y="55903"/>
                      <a:pt x="45739" y="57174"/>
                    </a:cubicBezTo>
                    <a:cubicBezTo>
                      <a:pt x="36845" y="57174"/>
                      <a:pt x="26681" y="57174"/>
                      <a:pt x="17787" y="57174"/>
                    </a:cubicBezTo>
                    <a:cubicBezTo>
                      <a:pt x="17787" y="63527"/>
                      <a:pt x="17787" y="71150"/>
                      <a:pt x="17787" y="77503"/>
                    </a:cubicBezTo>
                    <a:cubicBezTo>
                      <a:pt x="12705" y="77503"/>
                      <a:pt x="6353" y="77503"/>
                      <a:pt x="1271" y="77503"/>
                    </a:cubicBezTo>
                    <a:cubicBezTo>
                      <a:pt x="1271" y="63527"/>
                      <a:pt x="1271" y="50821"/>
                      <a:pt x="1271" y="36845"/>
                    </a:cubicBezTo>
                    <a:cubicBezTo>
                      <a:pt x="16517" y="36845"/>
                      <a:pt x="30493" y="36845"/>
                      <a:pt x="45739" y="36845"/>
                    </a:cubicBezTo>
                    <a:cubicBezTo>
                      <a:pt x="48281" y="36845"/>
                      <a:pt x="50821" y="36845"/>
                      <a:pt x="50821" y="34305"/>
                    </a:cubicBezTo>
                    <a:cubicBezTo>
                      <a:pt x="50821" y="30493"/>
                      <a:pt x="50821" y="27952"/>
                      <a:pt x="50821" y="24140"/>
                    </a:cubicBezTo>
                    <a:cubicBezTo>
                      <a:pt x="50821" y="21599"/>
                      <a:pt x="49551" y="19058"/>
                      <a:pt x="47010" y="19058"/>
                    </a:cubicBezTo>
                    <a:cubicBezTo>
                      <a:pt x="31763" y="19058"/>
                      <a:pt x="16517" y="19058"/>
                      <a:pt x="1271" y="19058"/>
                    </a:cubicBezTo>
                    <a:cubicBezTo>
                      <a:pt x="0" y="12705"/>
                      <a:pt x="0" y="6353"/>
                      <a:pt x="0" y="0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08" name="Forma libre: forma 3807">
                <a:extLst>
                  <a:ext uri="{FF2B5EF4-FFF2-40B4-BE49-F238E27FC236}">
                    <a16:creationId xmlns:a16="http://schemas.microsoft.com/office/drawing/2014/main" id="{E295E485-CC42-C6D1-9DA3-B1FE3ED82EA9}"/>
                  </a:ext>
                </a:extLst>
              </p:cNvPr>
              <p:cNvSpPr/>
              <p:nvPr/>
            </p:nvSpPr>
            <p:spPr>
              <a:xfrm>
                <a:off x="5634317" y="5644980"/>
                <a:ext cx="80043" cy="78773"/>
              </a:xfrm>
              <a:custGeom>
                <a:avLst/>
                <a:gdLst>
                  <a:gd name="csX0" fmla="*/ 0 w 80043"/>
                  <a:gd name="csY0" fmla="*/ 78773 h 78773"/>
                  <a:gd name="csX1" fmla="*/ 29222 w 80043"/>
                  <a:gd name="csY1" fmla="*/ 0 h 78773"/>
                  <a:gd name="csX2" fmla="*/ 50821 w 80043"/>
                  <a:gd name="csY2" fmla="*/ 0 h 78773"/>
                  <a:gd name="csX3" fmla="*/ 80043 w 80043"/>
                  <a:gd name="csY3" fmla="*/ 78773 h 78773"/>
                  <a:gd name="csX4" fmla="*/ 60985 w 80043"/>
                  <a:gd name="csY4" fmla="*/ 78773 h 78773"/>
                  <a:gd name="csX5" fmla="*/ 55903 w 80043"/>
                  <a:gd name="csY5" fmla="*/ 64797 h 78773"/>
                  <a:gd name="csX6" fmla="*/ 22869 w 80043"/>
                  <a:gd name="csY6" fmla="*/ 64797 h 78773"/>
                  <a:gd name="csX7" fmla="*/ 17787 w 80043"/>
                  <a:gd name="csY7" fmla="*/ 78773 h 78773"/>
                  <a:gd name="csX8" fmla="*/ 0 w 80043"/>
                  <a:gd name="csY8" fmla="*/ 78773 h 78773"/>
                  <a:gd name="csX9" fmla="*/ 40657 w 80043"/>
                  <a:gd name="csY9" fmla="*/ 19058 h 78773"/>
                  <a:gd name="csX10" fmla="*/ 30493 w 80043"/>
                  <a:gd name="csY10" fmla="*/ 48281 h 78773"/>
                  <a:gd name="csX11" fmla="*/ 50821 w 80043"/>
                  <a:gd name="csY11" fmla="*/ 48281 h 78773"/>
                  <a:gd name="csX12" fmla="*/ 40657 w 80043"/>
                  <a:gd name="csY12" fmla="*/ 19058 h 787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80043" h="78773">
                    <a:moveTo>
                      <a:pt x="0" y="78773"/>
                    </a:moveTo>
                    <a:cubicBezTo>
                      <a:pt x="10164" y="52092"/>
                      <a:pt x="19058" y="26681"/>
                      <a:pt x="29222" y="0"/>
                    </a:cubicBezTo>
                    <a:cubicBezTo>
                      <a:pt x="36845" y="0"/>
                      <a:pt x="43198" y="0"/>
                      <a:pt x="50821" y="0"/>
                    </a:cubicBezTo>
                    <a:cubicBezTo>
                      <a:pt x="60985" y="26681"/>
                      <a:pt x="71150" y="52092"/>
                      <a:pt x="80043" y="78773"/>
                    </a:cubicBezTo>
                    <a:cubicBezTo>
                      <a:pt x="73691" y="78773"/>
                      <a:pt x="67338" y="78773"/>
                      <a:pt x="60985" y="78773"/>
                    </a:cubicBezTo>
                    <a:cubicBezTo>
                      <a:pt x="59715" y="73691"/>
                      <a:pt x="57174" y="69879"/>
                      <a:pt x="55903" y="64797"/>
                    </a:cubicBezTo>
                    <a:cubicBezTo>
                      <a:pt x="44469" y="64797"/>
                      <a:pt x="34304" y="64797"/>
                      <a:pt x="22869" y="64797"/>
                    </a:cubicBezTo>
                    <a:cubicBezTo>
                      <a:pt x="21599" y="69879"/>
                      <a:pt x="19058" y="73691"/>
                      <a:pt x="17787" y="78773"/>
                    </a:cubicBezTo>
                    <a:cubicBezTo>
                      <a:pt x="12705" y="78773"/>
                      <a:pt x="6353" y="78773"/>
                      <a:pt x="0" y="78773"/>
                    </a:cubicBezTo>
                    <a:moveTo>
                      <a:pt x="40657" y="19058"/>
                    </a:moveTo>
                    <a:cubicBezTo>
                      <a:pt x="36845" y="29223"/>
                      <a:pt x="34304" y="38116"/>
                      <a:pt x="30493" y="48281"/>
                    </a:cubicBezTo>
                    <a:cubicBezTo>
                      <a:pt x="36845" y="48281"/>
                      <a:pt x="44469" y="48281"/>
                      <a:pt x="50821" y="48281"/>
                    </a:cubicBezTo>
                    <a:cubicBezTo>
                      <a:pt x="47010" y="39387"/>
                      <a:pt x="44469" y="29223"/>
                      <a:pt x="40657" y="19058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09" name="Forma libre: forma 3808">
                <a:extLst>
                  <a:ext uri="{FF2B5EF4-FFF2-40B4-BE49-F238E27FC236}">
                    <a16:creationId xmlns:a16="http://schemas.microsoft.com/office/drawing/2014/main" id="{900DB68E-C4A9-06A2-D8E1-83173D454A69}"/>
                  </a:ext>
                </a:extLst>
              </p:cNvPr>
              <p:cNvSpPr/>
              <p:nvPr/>
            </p:nvSpPr>
            <p:spPr>
              <a:xfrm>
                <a:off x="5716902" y="5646251"/>
                <a:ext cx="64796" cy="78773"/>
              </a:xfrm>
              <a:custGeom>
                <a:avLst/>
                <a:gdLst>
                  <a:gd name="csX0" fmla="*/ 0 w 64796"/>
                  <a:gd name="csY0" fmla="*/ 0 h 78773"/>
                  <a:gd name="csX1" fmla="*/ 64797 w 64796"/>
                  <a:gd name="csY1" fmla="*/ 0 h 78773"/>
                  <a:gd name="csX2" fmla="*/ 64797 w 64796"/>
                  <a:gd name="csY2" fmla="*/ 21599 h 78773"/>
                  <a:gd name="csX3" fmla="*/ 40657 w 64796"/>
                  <a:gd name="csY3" fmla="*/ 21599 h 78773"/>
                  <a:gd name="csX4" fmla="*/ 40657 w 64796"/>
                  <a:gd name="csY4" fmla="*/ 78773 h 78773"/>
                  <a:gd name="csX5" fmla="*/ 24140 w 64796"/>
                  <a:gd name="csY5" fmla="*/ 78773 h 78773"/>
                  <a:gd name="csX6" fmla="*/ 24140 w 64796"/>
                  <a:gd name="csY6" fmla="*/ 21599 h 78773"/>
                  <a:gd name="csX7" fmla="*/ 0 w 64796"/>
                  <a:gd name="csY7" fmla="*/ 21599 h 78773"/>
                  <a:gd name="csX8" fmla="*/ 0 w 64796"/>
                  <a:gd name="csY8" fmla="*/ 0 h 787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4796" h="78773">
                    <a:moveTo>
                      <a:pt x="0" y="0"/>
                    </a:moveTo>
                    <a:cubicBezTo>
                      <a:pt x="21599" y="0"/>
                      <a:pt x="43198" y="0"/>
                      <a:pt x="64797" y="0"/>
                    </a:cubicBezTo>
                    <a:cubicBezTo>
                      <a:pt x="64797" y="7623"/>
                      <a:pt x="64797" y="13976"/>
                      <a:pt x="64797" y="21599"/>
                    </a:cubicBezTo>
                    <a:cubicBezTo>
                      <a:pt x="57174" y="21599"/>
                      <a:pt x="49551" y="21599"/>
                      <a:pt x="40657" y="21599"/>
                    </a:cubicBezTo>
                    <a:cubicBezTo>
                      <a:pt x="40657" y="40657"/>
                      <a:pt x="40657" y="59715"/>
                      <a:pt x="40657" y="78773"/>
                    </a:cubicBezTo>
                    <a:cubicBezTo>
                      <a:pt x="35575" y="78773"/>
                      <a:pt x="29222" y="78773"/>
                      <a:pt x="24140" y="78773"/>
                    </a:cubicBezTo>
                    <a:cubicBezTo>
                      <a:pt x="24140" y="59715"/>
                      <a:pt x="24140" y="40657"/>
                      <a:pt x="24140" y="21599"/>
                    </a:cubicBezTo>
                    <a:cubicBezTo>
                      <a:pt x="16517" y="21599"/>
                      <a:pt x="8894" y="21599"/>
                      <a:pt x="0" y="21599"/>
                    </a:cubicBezTo>
                    <a:cubicBezTo>
                      <a:pt x="0" y="13976"/>
                      <a:pt x="0" y="6353"/>
                      <a:pt x="0" y="0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10" name="Forma libre: forma 3809">
                <a:extLst>
                  <a:ext uri="{FF2B5EF4-FFF2-40B4-BE49-F238E27FC236}">
                    <a16:creationId xmlns:a16="http://schemas.microsoft.com/office/drawing/2014/main" id="{71EB71D9-FAD0-F8F3-62A4-E50F49A2D84E}"/>
                  </a:ext>
                </a:extLst>
              </p:cNvPr>
              <p:cNvSpPr/>
              <p:nvPr/>
            </p:nvSpPr>
            <p:spPr>
              <a:xfrm>
                <a:off x="6117120" y="5646251"/>
                <a:ext cx="67541" cy="80043"/>
              </a:xfrm>
              <a:custGeom>
                <a:avLst/>
                <a:gdLst>
                  <a:gd name="csX0" fmla="*/ 1270 w 67541"/>
                  <a:gd name="csY0" fmla="*/ 0 h 80043"/>
                  <a:gd name="csX1" fmla="*/ 52092 w 67541"/>
                  <a:gd name="csY1" fmla="*/ 0 h 80043"/>
                  <a:gd name="csX2" fmla="*/ 64797 w 67541"/>
                  <a:gd name="csY2" fmla="*/ 7623 h 80043"/>
                  <a:gd name="csX3" fmla="*/ 67338 w 67541"/>
                  <a:gd name="csY3" fmla="*/ 29223 h 80043"/>
                  <a:gd name="csX4" fmla="*/ 63527 w 67541"/>
                  <a:gd name="csY4" fmla="*/ 52092 h 80043"/>
                  <a:gd name="csX5" fmla="*/ 48280 w 67541"/>
                  <a:gd name="csY5" fmla="*/ 59715 h 80043"/>
                  <a:gd name="csX6" fmla="*/ 16517 w 67541"/>
                  <a:gd name="csY6" fmla="*/ 59715 h 80043"/>
                  <a:gd name="csX7" fmla="*/ 16517 w 67541"/>
                  <a:gd name="csY7" fmla="*/ 80044 h 80043"/>
                  <a:gd name="csX8" fmla="*/ 0 w 67541"/>
                  <a:gd name="csY8" fmla="*/ 80044 h 80043"/>
                  <a:gd name="csX9" fmla="*/ 0 w 67541"/>
                  <a:gd name="csY9" fmla="*/ 39387 h 80043"/>
                  <a:gd name="csX10" fmla="*/ 44469 w 67541"/>
                  <a:gd name="csY10" fmla="*/ 39387 h 80043"/>
                  <a:gd name="csX11" fmla="*/ 49551 w 67541"/>
                  <a:gd name="csY11" fmla="*/ 36845 h 80043"/>
                  <a:gd name="csX12" fmla="*/ 49551 w 67541"/>
                  <a:gd name="csY12" fmla="*/ 26681 h 80043"/>
                  <a:gd name="csX13" fmla="*/ 45739 w 67541"/>
                  <a:gd name="csY13" fmla="*/ 21599 h 80043"/>
                  <a:gd name="csX14" fmla="*/ 0 w 67541"/>
                  <a:gd name="csY14" fmla="*/ 21599 h 80043"/>
                  <a:gd name="csX15" fmla="*/ 1270 w 67541"/>
                  <a:gd name="csY15" fmla="*/ 0 h 800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67541" h="80043">
                    <a:moveTo>
                      <a:pt x="1270" y="0"/>
                    </a:moveTo>
                    <a:cubicBezTo>
                      <a:pt x="17787" y="0"/>
                      <a:pt x="35575" y="0"/>
                      <a:pt x="52092" y="0"/>
                    </a:cubicBezTo>
                    <a:cubicBezTo>
                      <a:pt x="57174" y="0"/>
                      <a:pt x="62256" y="2541"/>
                      <a:pt x="64797" y="7623"/>
                    </a:cubicBezTo>
                    <a:cubicBezTo>
                      <a:pt x="68609" y="13976"/>
                      <a:pt x="67338" y="21599"/>
                      <a:pt x="67338" y="29223"/>
                    </a:cubicBezTo>
                    <a:cubicBezTo>
                      <a:pt x="67338" y="36845"/>
                      <a:pt x="68609" y="44469"/>
                      <a:pt x="63527" y="52092"/>
                    </a:cubicBezTo>
                    <a:cubicBezTo>
                      <a:pt x="60985" y="57174"/>
                      <a:pt x="54633" y="59715"/>
                      <a:pt x="48280" y="59715"/>
                    </a:cubicBezTo>
                    <a:cubicBezTo>
                      <a:pt x="38116" y="59715"/>
                      <a:pt x="26681" y="59715"/>
                      <a:pt x="16517" y="59715"/>
                    </a:cubicBezTo>
                    <a:cubicBezTo>
                      <a:pt x="16517" y="66068"/>
                      <a:pt x="16517" y="73691"/>
                      <a:pt x="16517" y="80044"/>
                    </a:cubicBezTo>
                    <a:cubicBezTo>
                      <a:pt x="11435" y="80044"/>
                      <a:pt x="5082" y="80044"/>
                      <a:pt x="0" y="80044"/>
                    </a:cubicBezTo>
                    <a:cubicBezTo>
                      <a:pt x="0" y="66068"/>
                      <a:pt x="0" y="53363"/>
                      <a:pt x="0" y="39387"/>
                    </a:cubicBezTo>
                    <a:cubicBezTo>
                      <a:pt x="15246" y="39387"/>
                      <a:pt x="29222" y="39387"/>
                      <a:pt x="44469" y="39387"/>
                    </a:cubicBezTo>
                    <a:cubicBezTo>
                      <a:pt x="47010" y="39387"/>
                      <a:pt x="49551" y="39387"/>
                      <a:pt x="49551" y="36845"/>
                    </a:cubicBezTo>
                    <a:cubicBezTo>
                      <a:pt x="50821" y="33034"/>
                      <a:pt x="49551" y="30493"/>
                      <a:pt x="49551" y="26681"/>
                    </a:cubicBezTo>
                    <a:cubicBezTo>
                      <a:pt x="49551" y="24140"/>
                      <a:pt x="48280" y="21599"/>
                      <a:pt x="45739" y="21599"/>
                    </a:cubicBezTo>
                    <a:cubicBezTo>
                      <a:pt x="30493" y="21599"/>
                      <a:pt x="15246" y="21599"/>
                      <a:pt x="0" y="21599"/>
                    </a:cubicBezTo>
                    <a:cubicBezTo>
                      <a:pt x="1270" y="12705"/>
                      <a:pt x="1270" y="6353"/>
                      <a:pt x="1270" y="0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11" name="Forma libre: forma 3810">
                <a:extLst>
                  <a:ext uri="{FF2B5EF4-FFF2-40B4-BE49-F238E27FC236}">
                    <a16:creationId xmlns:a16="http://schemas.microsoft.com/office/drawing/2014/main" id="{3AD1009F-5158-041F-B5B1-4B9F86C9123F}"/>
                  </a:ext>
                </a:extLst>
              </p:cNvPr>
              <p:cNvSpPr/>
              <p:nvPr/>
            </p:nvSpPr>
            <p:spPr>
              <a:xfrm>
                <a:off x="5788051" y="5730106"/>
                <a:ext cx="38116" cy="7623"/>
              </a:xfrm>
              <a:custGeom>
                <a:avLst/>
                <a:gdLst>
                  <a:gd name="csX0" fmla="*/ 0 w 38116"/>
                  <a:gd name="csY0" fmla="*/ 0 h 7623"/>
                  <a:gd name="csX1" fmla="*/ 38116 w 38116"/>
                  <a:gd name="csY1" fmla="*/ 0 h 7623"/>
                  <a:gd name="csX2" fmla="*/ 38116 w 38116"/>
                  <a:gd name="csY2" fmla="*/ 7623 h 7623"/>
                  <a:gd name="csX3" fmla="*/ 0 w 38116"/>
                  <a:gd name="csY3" fmla="*/ 7623 h 7623"/>
                  <a:gd name="csX4" fmla="*/ 0 w 38116"/>
                  <a:gd name="csY4" fmla="*/ 0 h 76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8116" h="7623">
                    <a:moveTo>
                      <a:pt x="0" y="0"/>
                    </a:moveTo>
                    <a:cubicBezTo>
                      <a:pt x="12705" y="0"/>
                      <a:pt x="25411" y="0"/>
                      <a:pt x="38116" y="0"/>
                    </a:cubicBezTo>
                    <a:cubicBezTo>
                      <a:pt x="38116" y="2541"/>
                      <a:pt x="38116" y="5082"/>
                      <a:pt x="38116" y="7623"/>
                    </a:cubicBezTo>
                    <a:cubicBezTo>
                      <a:pt x="25411" y="7623"/>
                      <a:pt x="12705" y="7623"/>
                      <a:pt x="0" y="7623"/>
                    </a:cubicBezTo>
                    <a:cubicBezTo>
                      <a:pt x="0" y="5082"/>
                      <a:pt x="0" y="2541"/>
                      <a:pt x="0" y="0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12" name="Forma libre: forma 3811">
                <a:extLst>
                  <a:ext uri="{FF2B5EF4-FFF2-40B4-BE49-F238E27FC236}">
                    <a16:creationId xmlns:a16="http://schemas.microsoft.com/office/drawing/2014/main" id="{106B50F1-BEB2-7AF2-7DD0-7AD9A74F74FC}"/>
                  </a:ext>
                </a:extLst>
              </p:cNvPr>
              <p:cNvSpPr/>
              <p:nvPr/>
            </p:nvSpPr>
            <p:spPr>
              <a:xfrm>
                <a:off x="6063757" y="5730106"/>
                <a:ext cx="38116" cy="7623"/>
              </a:xfrm>
              <a:custGeom>
                <a:avLst/>
                <a:gdLst>
                  <a:gd name="csX0" fmla="*/ 0 w 38116"/>
                  <a:gd name="csY0" fmla="*/ 0 h 7623"/>
                  <a:gd name="csX1" fmla="*/ 38116 w 38116"/>
                  <a:gd name="csY1" fmla="*/ 0 h 7623"/>
                  <a:gd name="csX2" fmla="*/ 38116 w 38116"/>
                  <a:gd name="csY2" fmla="*/ 7623 h 7623"/>
                  <a:gd name="csX3" fmla="*/ 0 w 38116"/>
                  <a:gd name="csY3" fmla="*/ 7623 h 7623"/>
                  <a:gd name="csX4" fmla="*/ 0 w 38116"/>
                  <a:gd name="csY4" fmla="*/ 0 h 76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8116" h="7623">
                    <a:moveTo>
                      <a:pt x="0" y="0"/>
                    </a:moveTo>
                    <a:cubicBezTo>
                      <a:pt x="12705" y="0"/>
                      <a:pt x="25411" y="0"/>
                      <a:pt x="38116" y="0"/>
                    </a:cubicBezTo>
                    <a:cubicBezTo>
                      <a:pt x="38116" y="2541"/>
                      <a:pt x="38116" y="5082"/>
                      <a:pt x="38116" y="7623"/>
                    </a:cubicBezTo>
                    <a:cubicBezTo>
                      <a:pt x="25411" y="7623"/>
                      <a:pt x="12705" y="7623"/>
                      <a:pt x="0" y="7623"/>
                    </a:cubicBezTo>
                    <a:cubicBezTo>
                      <a:pt x="0" y="5082"/>
                      <a:pt x="0" y="2541"/>
                      <a:pt x="0" y="0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13" name="Forma libre: forma 3812">
                <a:extLst>
                  <a:ext uri="{FF2B5EF4-FFF2-40B4-BE49-F238E27FC236}">
                    <a16:creationId xmlns:a16="http://schemas.microsoft.com/office/drawing/2014/main" id="{2F2597A0-A478-1E5E-5D66-16FADFEB45CB}"/>
                  </a:ext>
                </a:extLst>
              </p:cNvPr>
              <p:cNvSpPr/>
              <p:nvPr/>
            </p:nvSpPr>
            <p:spPr>
              <a:xfrm>
                <a:off x="5915104" y="5646251"/>
                <a:ext cx="71149" cy="80043"/>
              </a:xfrm>
              <a:custGeom>
                <a:avLst/>
                <a:gdLst>
                  <a:gd name="csX0" fmla="*/ 6353 w 71149"/>
                  <a:gd name="csY0" fmla="*/ 3812 h 80043"/>
                  <a:gd name="csX1" fmla="*/ 17788 w 71149"/>
                  <a:gd name="csY1" fmla="*/ 0 h 80043"/>
                  <a:gd name="csX2" fmla="*/ 53363 w 71149"/>
                  <a:gd name="csY2" fmla="*/ 0 h 80043"/>
                  <a:gd name="csX3" fmla="*/ 60986 w 71149"/>
                  <a:gd name="csY3" fmla="*/ 2541 h 80043"/>
                  <a:gd name="csX4" fmla="*/ 69879 w 71149"/>
                  <a:gd name="csY4" fmla="*/ 20329 h 80043"/>
                  <a:gd name="csX5" fmla="*/ 22870 w 71149"/>
                  <a:gd name="csY5" fmla="*/ 20329 h 80043"/>
                  <a:gd name="csX6" fmla="*/ 19058 w 71149"/>
                  <a:gd name="csY6" fmla="*/ 22870 h 80043"/>
                  <a:gd name="csX7" fmla="*/ 17788 w 71149"/>
                  <a:gd name="csY7" fmla="*/ 31763 h 80043"/>
                  <a:gd name="csX8" fmla="*/ 17788 w 71149"/>
                  <a:gd name="csY8" fmla="*/ 52092 h 80043"/>
                  <a:gd name="csX9" fmla="*/ 24140 w 71149"/>
                  <a:gd name="csY9" fmla="*/ 59715 h 80043"/>
                  <a:gd name="csX10" fmla="*/ 71150 w 71149"/>
                  <a:gd name="csY10" fmla="*/ 59715 h 80043"/>
                  <a:gd name="csX11" fmla="*/ 66068 w 71149"/>
                  <a:gd name="csY11" fmla="*/ 76232 h 80043"/>
                  <a:gd name="csX12" fmla="*/ 52092 w 71149"/>
                  <a:gd name="csY12" fmla="*/ 80044 h 80043"/>
                  <a:gd name="csX13" fmla="*/ 20329 w 71149"/>
                  <a:gd name="csY13" fmla="*/ 80044 h 80043"/>
                  <a:gd name="csX14" fmla="*/ 5082 w 71149"/>
                  <a:gd name="csY14" fmla="*/ 73691 h 80043"/>
                  <a:gd name="csX15" fmla="*/ 0 w 71149"/>
                  <a:gd name="csY15" fmla="*/ 54633 h 80043"/>
                  <a:gd name="csX16" fmla="*/ 0 w 71149"/>
                  <a:gd name="csY16" fmla="*/ 20329 h 80043"/>
                  <a:gd name="csX17" fmla="*/ 6353 w 71149"/>
                  <a:gd name="csY17" fmla="*/ 3812 h 800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1149" h="80043">
                    <a:moveTo>
                      <a:pt x="6353" y="3812"/>
                    </a:moveTo>
                    <a:cubicBezTo>
                      <a:pt x="10165" y="1271"/>
                      <a:pt x="13976" y="0"/>
                      <a:pt x="17788" y="0"/>
                    </a:cubicBezTo>
                    <a:cubicBezTo>
                      <a:pt x="29223" y="0"/>
                      <a:pt x="40657" y="0"/>
                      <a:pt x="53363" y="0"/>
                    </a:cubicBezTo>
                    <a:cubicBezTo>
                      <a:pt x="55904" y="0"/>
                      <a:pt x="59715" y="1271"/>
                      <a:pt x="60986" y="2541"/>
                    </a:cubicBezTo>
                    <a:cubicBezTo>
                      <a:pt x="66068" y="6353"/>
                      <a:pt x="68609" y="13976"/>
                      <a:pt x="69879" y="20329"/>
                    </a:cubicBezTo>
                    <a:cubicBezTo>
                      <a:pt x="54633" y="20329"/>
                      <a:pt x="38116" y="20329"/>
                      <a:pt x="22870" y="20329"/>
                    </a:cubicBezTo>
                    <a:cubicBezTo>
                      <a:pt x="21599" y="20329"/>
                      <a:pt x="19058" y="20329"/>
                      <a:pt x="19058" y="22870"/>
                    </a:cubicBezTo>
                    <a:cubicBezTo>
                      <a:pt x="17788" y="25411"/>
                      <a:pt x="17788" y="29223"/>
                      <a:pt x="17788" y="31763"/>
                    </a:cubicBezTo>
                    <a:cubicBezTo>
                      <a:pt x="17788" y="38116"/>
                      <a:pt x="17788" y="45739"/>
                      <a:pt x="17788" y="52092"/>
                    </a:cubicBezTo>
                    <a:cubicBezTo>
                      <a:pt x="17788" y="55903"/>
                      <a:pt x="20329" y="59715"/>
                      <a:pt x="24140" y="59715"/>
                    </a:cubicBezTo>
                    <a:cubicBezTo>
                      <a:pt x="39387" y="59715"/>
                      <a:pt x="55904" y="59715"/>
                      <a:pt x="71150" y="59715"/>
                    </a:cubicBezTo>
                    <a:cubicBezTo>
                      <a:pt x="71150" y="66068"/>
                      <a:pt x="69879" y="72421"/>
                      <a:pt x="66068" y="76232"/>
                    </a:cubicBezTo>
                    <a:cubicBezTo>
                      <a:pt x="62256" y="80044"/>
                      <a:pt x="57174" y="80044"/>
                      <a:pt x="52092" y="80044"/>
                    </a:cubicBezTo>
                    <a:cubicBezTo>
                      <a:pt x="41928" y="80044"/>
                      <a:pt x="31763" y="80044"/>
                      <a:pt x="20329" y="80044"/>
                    </a:cubicBezTo>
                    <a:cubicBezTo>
                      <a:pt x="15247" y="80044"/>
                      <a:pt x="8894" y="78773"/>
                      <a:pt x="5082" y="73691"/>
                    </a:cubicBezTo>
                    <a:cubicBezTo>
                      <a:pt x="1271" y="68609"/>
                      <a:pt x="0" y="60986"/>
                      <a:pt x="0" y="54633"/>
                    </a:cubicBezTo>
                    <a:cubicBezTo>
                      <a:pt x="0" y="43198"/>
                      <a:pt x="0" y="31763"/>
                      <a:pt x="0" y="20329"/>
                    </a:cubicBezTo>
                    <a:cubicBezTo>
                      <a:pt x="0" y="13976"/>
                      <a:pt x="1271" y="7623"/>
                      <a:pt x="6353" y="3812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14" name="Forma libre: forma 3813">
                <a:extLst>
                  <a:ext uri="{FF2B5EF4-FFF2-40B4-BE49-F238E27FC236}">
                    <a16:creationId xmlns:a16="http://schemas.microsoft.com/office/drawing/2014/main" id="{E2CAE65C-C6BA-8886-3AD6-B1868D81FDB3}"/>
                  </a:ext>
                </a:extLst>
              </p:cNvPr>
              <p:cNvSpPr/>
              <p:nvPr/>
            </p:nvSpPr>
            <p:spPr>
              <a:xfrm>
                <a:off x="5913834" y="5643710"/>
                <a:ext cx="71149" cy="80043"/>
              </a:xfrm>
              <a:custGeom>
                <a:avLst/>
                <a:gdLst>
                  <a:gd name="csX0" fmla="*/ 64797 w 71149"/>
                  <a:gd name="csY0" fmla="*/ 76232 h 80043"/>
                  <a:gd name="csX1" fmla="*/ 53362 w 71149"/>
                  <a:gd name="csY1" fmla="*/ 80043 h 80043"/>
                  <a:gd name="csX2" fmla="*/ 17787 w 71149"/>
                  <a:gd name="csY2" fmla="*/ 80043 h 80043"/>
                  <a:gd name="csX3" fmla="*/ 10164 w 71149"/>
                  <a:gd name="csY3" fmla="*/ 77502 h 80043"/>
                  <a:gd name="csX4" fmla="*/ 1270 w 71149"/>
                  <a:gd name="csY4" fmla="*/ 59715 h 80043"/>
                  <a:gd name="csX5" fmla="*/ 48280 w 71149"/>
                  <a:gd name="csY5" fmla="*/ 59715 h 80043"/>
                  <a:gd name="csX6" fmla="*/ 52092 w 71149"/>
                  <a:gd name="csY6" fmla="*/ 57174 h 80043"/>
                  <a:gd name="csX7" fmla="*/ 53362 w 71149"/>
                  <a:gd name="csY7" fmla="*/ 48280 h 80043"/>
                  <a:gd name="csX8" fmla="*/ 53362 w 71149"/>
                  <a:gd name="csY8" fmla="*/ 27952 h 80043"/>
                  <a:gd name="csX9" fmla="*/ 47010 w 71149"/>
                  <a:gd name="csY9" fmla="*/ 20328 h 80043"/>
                  <a:gd name="csX10" fmla="*/ 0 w 71149"/>
                  <a:gd name="csY10" fmla="*/ 20328 h 80043"/>
                  <a:gd name="csX11" fmla="*/ 5082 w 71149"/>
                  <a:gd name="csY11" fmla="*/ 3811 h 80043"/>
                  <a:gd name="csX12" fmla="*/ 19058 w 71149"/>
                  <a:gd name="csY12" fmla="*/ 0 h 80043"/>
                  <a:gd name="csX13" fmla="*/ 50821 w 71149"/>
                  <a:gd name="csY13" fmla="*/ 0 h 80043"/>
                  <a:gd name="csX14" fmla="*/ 66068 w 71149"/>
                  <a:gd name="csY14" fmla="*/ 6353 h 80043"/>
                  <a:gd name="csX15" fmla="*/ 71150 w 71149"/>
                  <a:gd name="csY15" fmla="*/ 25411 h 80043"/>
                  <a:gd name="csX16" fmla="*/ 71150 w 71149"/>
                  <a:gd name="csY16" fmla="*/ 59715 h 80043"/>
                  <a:gd name="csX17" fmla="*/ 64797 w 71149"/>
                  <a:gd name="csY17" fmla="*/ 76232 h 800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1149" h="80043">
                    <a:moveTo>
                      <a:pt x="64797" y="76232"/>
                    </a:moveTo>
                    <a:cubicBezTo>
                      <a:pt x="60985" y="78773"/>
                      <a:pt x="57174" y="80043"/>
                      <a:pt x="53362" y="80043"/>
                    </a:cubicBezTo>
                    <a:cubicBezTo>
                      <a:pt x="41927" y="80043"/>
                      <a:pt x="30493" y="80043"/>
                      <a:pt x="17787" y="80043"/>
                    </a:cubicBezTo>
                    <a:cubicBezTo>
                      <a:pt x="15246" y="80043"/>
                      <a:pt x="11435" y="78773"/>
                      <a:pt x="10164" y="77502"/>
                    </a:cubicBezTo>
                    <a:cubicBezTo>
                      <a:pt x="5082" y="73691"/>
                      <a:pt x="2541" y="66068"/>
                      <a:pt x="1270" y="59715"/>
                    </a:cubicBezTo>
                    <a:cubicBezTo>
                      <a:pt x="16517" y="59715"/>
                      <a:pt x="33034" y="59715"/>
                      <a:pt x="48280" y="59715"/>
                    </a:cubicBezTo>
                    <a:cubicBezTo>
                      <a:pt x="49551" y="59715"/>
                      <a:pt x="52092" y="59715"/>
                      <a:pt x="52092" y="57174"/>
                    </a:cubicBezTo>
                    <a:cubicBezTo>
                      <a:pt x="53362" y="54633"/>
                      <a:pt x="53362" y="50821"/>
                      <a:pt x="53362" y="48280"/>
                    </a:cubicBezTo>
                    <a:cubicBezTo>
                      <a:pt x="53362" y="41927"/>
                      <a:pt x="53362" y="34304"/>
                      <a:pt x="53362" y="27952"/>
                    </a:cubicBezTo>
                    <a:cubicBezTo>
                      <a:pt x="53362" y="24140"/>
                      <a:pt x="50821" y="20328"/>
                      <a:pt x="47010" y="20328"/>
                    </a:cubicBezTo>
                    <a:cubicBezTo>
                      <a:pt x="31763" y="20328"/>
                      <a:pt x="15246" y="20328"/>
                      <a:pt x="0" y="20328"/>
                    </a:cubicBezTo>
                    <a:cubicBezTo>
                      <a:pt x="0" y="13976"/>
                      <a:pt x="1270" y="7623"/>
                      <a:pt x="5082" y="3811"/>
                    </a:cubicBezTo>
                    <a:cubicBezTo>
                      <a:pt x="8894" y="0"/>
                      <a:pt x="13976" y="0"/>
                      <a:pt x="19058" y="0"/>
                    </a:cubicBezTo>
                    <a:cubicBezTo>
                      <a:pt x="29222" y="0"/>
                      <a:pt x="39386" y="0"/>
                      <a:pt x="50821" y="0"/>
                    </a:cubicBezTo>
                    <a:cubicBezTo>
                      <a:pt x="55903" y="0"/>
                      <a:pt x="62256" y="1270"/>
                      <a:pt x="66068" y="6353"/>
                    </a:cubicBezTo>
                    <a:cubicBezTo>
                      <a:pt x="69879" y="11435"/>
                      <a:pt x="71150" y="19058"/>
                      <a:pt x="71150" y="25411"/>
                    </a:cubicBezTo>
                    <a:cubicBezTo>
                      <a:pt x="71150" y="36845"/>
                      <a:pt x="71150" y="48280"/>
                      <a:pt x="71150" y="59715"/>
                    </a:cubicBezTo>
                    <a:cubicBezTo>
                      <a:pt x="71150" y="66068"/>
                      <a:pt x="69879" y="72420"/>
                      <a:pt x="64797" y="76232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15" name="Forma libre: forma 3814">
                <a:extLst>
                  <a:ext uri="{FF2B5EF4-FFF2-40B4-BE49-F238E27FC236}">
                    <a16:creationId xmlns:a16="http://schemas.microsoft.com/office/drawing/2014/main" id="{A002231A-4C8A-68D3-C6AC-DAAB30DE3A38}"/>
                  </a:ext>
                </a:extLst>
              </p:cNvPr>
              <p:cNvSpPr/>
              <p:nvPr/>
            </p:nvSpPr>
            <p:spPr>
              <a:xfrm>
                <a:off x="5831523" y="5646251"/>
                <a:ext cx="73417" cy="80043"/>
              </a:xfrm>
              <a:custGeom>
                <a:avLst/>
                <a:gdLst>
                  <a:gd name="csX0" fmla="*/ 6079 w 73417"/>
                  <a:gd name="csY0" fmla="*/ 3812 h 80043"/>
                  <a:gd name="csX1" fmla="*/ 18785 w 73417"/>
                  <a:gd name="csY1" fmla="*/ 0 h 80043"/>
                  <a:gd name="csX2" fmla="*/ 55630 w 73417"/>
                  <a:gd name="csY2" fmla="*/ 0 h 80043"/>
                  <a:gd name="csX3" fmla="*/ 64523 w 73417"/>
                  <a:gd name="csY3" fmla="*/ 2541 h 80043"/>
                  <a:gd name="csX4" fmla="*/ 73417 w 73417"/>
                  <a:gd name="csY4" fmla="*/ 20329 h 80043"/>
                  <a:gd name="csX5" fmla="*/ 23867 w 73417"/>
                  <a:gd name="csY5" fmla="*/ 20329 h 80043"/>
                  <a:gd name="csX6" fmla="*/ 20055 w 73417"/>
                  <a:gd name="csY6" fmla="*/ 22870 h 80043"/>
                  <a:gd name="csX7" fmla="*/ 18785 w 73417"/>
                  <a:gd name="csY7" fmla="*/ 31763 h 80043"/>
                  <a:gd name="csX8" fmla="*/ 18785 w 73417"/>
                  <a:gd name="csY8" fmla="*/ 52092 h 80043"/>
                  <a:gd name="csX9" fmla="*/ 25137 w 73417"/>
                  <a:gd name="csY9" fmla="*/ 59715 h 80043"/>
                  <a:gd name="csX10" fmla="*/ 73417 w 73417"/>
                  <a:gd name="csY10" fmla="*/ 59715 h 80043"/>
                  <a:gd name="csX11" fmla="*/ 67065 w 73417"/>
                  <a:gd name="csY11" fmla="*/ 76232 h 80043"/>
                  <a:gd name="csX12" fmla="*/ 53089 w 73417"/>
                  <a:gd name="csY12" fmla="*/ 80044 h 80043"/>
                  <a:gd name="csX13" fmla="*/ 21325 w 73417"/>
                  <a:gd name="csY13" fmla="*/ 80044 h 80043"/>
                  <a:gd name="csX14" fmla="*/ 6079 w 73417"/>
                  <a:gd name="csY14" fmla="*/ 73691 h 80043"/>
                  <a:gd name="csX15" fmla="*/ 997 w 73417"/>
                  <a:gd name="csY15" fmla="*/ 54633 h 80043"/>
                  <a:gd name="csX16" fmla="*/ 997 w 73417"/>
                  <a:gd name="csY16" fmla="*/ 20329 h 80043"/>
                  <a:gd name="csX17" fmla="*/ 6079 w 73417"/>
                  <a:gd name="csY17" fmla="*/ 3812 h 800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417" h="80043">
                    <a:moveTo>
                      <a:pt x="6079" y="3812"/>
                    </a:moveTo>
                    <a:cubicBezTo>
                      <a:pt x="9891" y="1271"/>
                      <a:pt x="13702" y="0"/>
                      <a:pt x="18785" y="0"/>
                    </a:cubicBezTo>
                    <a:cubicBezTo>
                      <a:pt x="31490" y="0"/>
                      <a:pt x="42925" y="0"/>
                      <a:pt x="55630" y="0"/>
                    </a:cubicBezTo>
                    <a:cubicBezTo>
                      <a:pt x="58171" y="0"/>
                      <a:pt x="61983" y="1271"/>
                      <a:pt x="64523" y="2541"/>
                    </a:cubicBezTo>
                    <a:cubicBezTo>
                      <a:pt x="69606" y="6353"/>
                      <a:pt x="72147" y="13976"/>
                      <a:pt x="73417" y="20329"/>
                    </a:cubicBezTo>
                    <a:cubicBezTo>
                      <a:pt x="56901" y="20329"/>
                      <a:pt x="40383" y="20329"/>
                      <a:pt x="23867" y="20329"/>
                    </a:cubicBezTo>
                    <a:cubicBezTo>
                      <a:pt x="22596" y="20329"/>
                      <a:pt x="20055" y="20329"/>
                      <a:pt x="20055" y="22870"/>
                    </a:cubicBezTo>
                    <a:cubicBezTo>
                      <a:pt x="18785" y="25411"/>
                      <a:pt x="18785" y="29223"/>
                      <a:pt x="18785" y="31763"/>
                    </a:cubicBezTo>
                    <a:cubicBezTo>
                      <a:pt x="18785" y="38116"/>
                      <a:pt x="18785" y="45739"/>
                      <a:pt x="18785" y="52092"/>
                    </a:cubicBezTo>
                    <a:cubicBezTo>
                      <a:pt x="18785" y="55903"/>
                      <a:pt x="21325" y="59715"/>
                      <a:pt x="25137" y="59715"/>
                    </a:cubicBezTo>
                    <a:cubicBezTo>
                      <a:pt x="41654" y="59715"/>
                      <a:pt x="58171" y="59715"/>
                      <a:pt x="73417" y="59715"/>
                    </a:cubicBezTo>
                    <a:cubicBezTo>
                      <a:pt x="73417" y="66068"/>
                      <a:pt x="70876" y="72421"/>
                      <a:pt x="67065" y="76232"/>
                    </a:cubicBezTo>
                    <a:cubicBezTo>
                      <a:pt x="63253" y="80044"/>
                      <a:pt x="58171" y="80044"/>
                      <a:pt x="53089" y="80044"/>
                    </a:cubicBezTo>
                    <a:cubicBezTo>
                      <a:pt x="42925" y="80044"/>
                      <a:pt x="31490" y="80044"/>
                      <a:pt x="21325" y="80044"/>
                    </a:cubicBezTo>
                    <a:cubicBezTo>
                      <a:pt x="16243" y="80044"/>
                      <a:pt x="9891" y="78773"/>
                      <a:pt x="6079" y="73691"/>
                    </a:cubicBezTo>
                    <a:cubicBezTo>
                      <a:pt x="997" y="68609"/>
                      <a:pt x="997" y="60986"/>
                      <a:pt x="997" y="54633"/>
                    </a:cubicBezTo>
                    <a:cubicBezTo>
                      <a:pt x="997" y="43198"/>
                      <a:pt x="997" y="31763"/>
                      <a:pt x="997" y="20329"/>
                    </a:cubicBezTo>
                    <a:cubicBezTo>
                      <a:pt x="-1544" y="13976"/>
                      <a:pt x="997" y="7623"/>
                      <a:pt x="6079" y="3812"/>
                    </a:cubicBez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16" name="Forma libre: forma 3815">
                <a:extLst>
                  <a:ext uri="{FF2B5EF4-FFF2-40B4-BE49-F238E27FC236}">
                    <a16:creationId xmlns:a16="http://schemas.microsoft.com/office/drawing/2014/main" id="{E083B0BC-992A-6628-63C3-7AD72C40A462}"/>
                  </a:ext>
                </a:extLst>
              </p:cNvPr>
              <p:cNvSpPr/>
              <p:nvPr/>
            </p:nvSpPr>
            <p:spPr>
              <a:xfrm>
                <a:off x="5997689" y="5682532"/>
                <a:ext cx="66067" cy="43762"/>
              </a:xfrm>
              <a:custGeom>
                <a:avLst/>
                <a:gdLst>
                  <a:gd name="csX0" fmla="*/ 0 w 66067"/>
                  <a:gd name="csY0" fmla="*/ 43763 h 43762"/>
                  <a:gd name="csX1" fmla="*/ 50821 w 66067"/>
                  <a:gd name="csY1" fmla="*/ 43763 h 43762"/>
                  <a:gd name="csX2" fmla="*/ 62256 w 66067"/>
                  <a:gd name="csY2" fmla="*/ 38681 h 43762"/>
                  <a:gd name="csX3" fmla="*/ 66068 w 66067"/>
                  <a:gd name="csY3" fmla="*/ 24705 h 43762"/>
                  <a:gd name="csX4" fmla="*/ 66068 w 66067"/>
                  <a:gd name="csY4" fmla="*/ 6917 h 43762"/>
                  <a:gd name="csX5" fmla="*/ 57174 w 66067"/>
                  <a:gd name="csY5" fmla="*/ 565 h 43762"/>
                  <a:gd name="csX6" fmla="*/ 40657 w 66067"/>
                  <a:gd name="csY6" fmla="*/ 565 h 43762"/>
                  <a:gd name="csX7" fmla="*/ 29223 w 66067"/>
                  <a:gd name="csY7" fmla="*/ 565 h 43762"/>
                  <a:gd name="csX8" fmla="*/ 16517 w 66067"/>
                  <a:gd name="csY8" fmla="*/ 565 h 43762"/>
                  <a:gd name="csX9" fmla="*/ 5082 w 66067"/>
                  <a:gd name="csY9" fmla="*/ 9458 h 43762"/>
                  <a:gd name="csX10" fmla="*/ 44469 w 66067"/>
                  <a:gd name="csY10" fmla="*/ 6917 h 43762"/>
                  <a:gd name="csX11" fmla="*/ 49551 w 66067"/>
                  <a:gd name="csY11" fmla="*/ 9458 h 43762"/>
                  <a:gd name="csX12" fmla="*/ 49551 w 66067"/>
                  <a:gd name="csY12" fmla="*/ 19623 h 43762"/>
                  <a:gd name="csX13" fmla="*/ 45739 w 66067"/>
                  <a:gd name="csY13" fmla="*/ 24705 h 43762"/>
                  <a:gd name="csX14" fmla="*/ 0 w 66067"/>
                  <a:gd name="csY14" fmla="*/ 24705 h 43762"/>
                  <a:gd name="csX15" fmla="*/ 0 w 66067"/>
                  <a:gd name="csY15" fmla="*/ 43763 h 437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66067" h="43762">
                    <a:moveTo>
                      <a:pt x="0" y="43763"/>
                    </a:moveTo>
                    <a:lnTo>
                      <a:pt x="50821" y="43763"/>
                    </a:lnTo>
                    <a:cubicBezTo>
                      <a:pt x="54633" y="43763"/>
                      <a:pt x="59715" y="42492"/>
                      <a:pt x="62256" y="38681"/>
                    </a:cubicBezTo>
                    <a:cubicBezTo>
                      <a:pt x="64797" y="34869"/>
                      <a:pt x="66068" y="29787"/>
                      <a:pt x="66068" y="24705"/>
                    </a:cubicBezTo>
                    <a:cubicBezTo>
                      <a:pt x="66068" y="18352"/>
                      <a:pt x="66068" y="13270"/>
                      <a:pt x="66068" y="6917"/>
                    </a:cubicBezTo>
                    <a:cubicBezTo>
                      <a:pt x="66068" y="1835"/>
                      <a:pt x="62256" y="1835"/>
                      <a:pt x="57174" y="565"/>
                    </a:cubicBezTo>
                    <a:cubicBezTo>
                      <a:pt x="53363" y="-706"/>
                      <a:pt x="44469" y="565"/>
                      <a:pt x="40657" y="565"/>
                    </a:cubicBezTo>
                    <a:cubicBezTo>
                      <a:pt x="35575" y="565"/>
                      <a:pt x="33034" y="565"/>
                      <a:pt x="29223" y="565"/>
                    </a:cubicBezTo>
                    <a:cubicBezTo>
                      <a:pt x="25411" y="565"/>
                      <a:pt x="24140" y="565"/>
                      <a:pt x="16517" y="565"/>
                    </a:cubicBezTo>
                    <a:cubicBezTo>
                      <a:pt x="8894" y="4376"/>
                      <a:pt x="0" y="5647"/>
                      <a:pt x="5082" y="9458"/>
                    </a:cubicBezTo>
                    <a:lnTo>
                      <a:pt x="44469" y="6917"/>
                    </a:lnTo>
                    <a:cubicBezTo>
                      <a:pt x="47010" y="6917"/>
                      <a:pt x="49551" y="6917"/>
                      <a:pt x="49551" y="9458"/>
                    </a:cubicBezTo>
                    <a:cubicBezTo>
                      <a:pt x="49551" y="13270"/>
                      <a:pt x="49551" y="15811"/>
                      <a:pt x="49551" y="19623"/>
                    </a:cubicBezTo>
                    <a:cubicBezTo>
                      <a:pt x="49551" y="22164"/>
                      <a:pt x="48281" y="24705"/>
                      <a:pt x="45739" y="24705"/>
                    </a:cubicBezTo>
                    <a:lnTo>
                      <a:pt x="0" y="24705"/>
                    </a:lnTo>
                    <a:lnTo>
                      <a:pt x="0" y="43763"/>
                    </a:ln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17" name="Forma libre: forma 3816">
                <a:extLst>
                  <a:ext uri="{FF2B5EF4-FFF2-40B4-BE49-F238E27FC236}">
                    <a16:creationId xmlns:a16="http://schemas.microsoft.com/office/drawing/2014/main" id="{17636B55-1A68-F49B-7341-96C90D6A2AA0}"/>
                  </a:ext>
                </a:extLst>
              </p:cNvPr>
              <p:cNvSpPr/>
              <p:nvPr/>
            </p:nvSpPr>
            <p:spPr>
              <a:xfrm>
                <a:off x="5996419" y="5643710"/>
                <a:ext cx="67338" cy="60985"/>
              </a:xfrm>
              <a:custGeom>
                <a:avLst/>
                <a:gdLst>
                  <a:gd name="csX0" fmla="*/ 66068 w 67338"/>
                  <a:gd name="csY0" fmla="*/ 0 h 60985"/>
                  <a:gd name="csX1" fmla="*/ 15246 w 67338"/>
                  <a:gd name="csY1" fmla="*/ 0 h 60985"/>
                  <a:gd name="csX2" fmla="*/ 3811 w 67338"/>
                  <a:gd name="csY2" fmla="*/ 5082 h 60985"/>
                  <a:gd name="csX3" fmla="*/ 0 w 67338"/>
                  <a:gd name="csY3" fmla="*/ 19058 h 60985"/>
                  <a:gd name="csX4" fmla="*/ 0 w 67338"/>
                  <a:gd name="csY4" fmla="*/ 36845 h 60985"/>
                  <a:gd name="csX5" fmla="*/ 8894 w 67338"/>
                  <a:gd name="csY5" fmla="*/ 47010 h 60985"/>
                  <a:gd name="csX6" fmla="*/ 27952 w 67338"/>
                  <a:gd name="csY6" fmla="*/ 49551 h 60985"/>
                  <a:gd name="csX7" fmla="*/ 49551 w 67338"/>
                  <a:gd name="csY7" fmla="*/ 49551 h 60985"/>
                  <a:gd name="csX8" fmla="*/ 53362 w 67338"/>
                  <a:gd name="csY8" fmla="*/ 60985 h 60985"/>
                  <a:gd name="csX9" fmla="*/ 62256 w 67338"/>
                  <a:gd name="csY9" fmla="*/ 47010 h 60985"/>
                  <a:gd name="csX10" fmla="*/ 64797 w 67338"/>
                  <a:gd name="csY10" fmla="*/ 36845 h 60985"/>
                  <a:gd name="csX11" fmla="*/ 45739 w 67338"/>
                  <a:gd name="csY11" fmla="*/ 36845 h 60985"/>
                  <a:gd name="csX12" fmla="*/ 25411 w 67338"/>
                  <a:gd name="csY12" fmla="*/ 35575 h 60985"/>
                  <a:gd name="csX13" fmla="*/ 17787 w 67338"/>
                  <a:gd name="csY13" fmla="*/ 33034 h 60985"/>
                  <a:gd name="csX14" fmla="*/ 17787 w 67338"/>
                  <a:gd name="csY14" fmla="*/ 22869 h 60985"/>
                  <a:gd name="csX15" fmla="*/ 21599 w 67338"/>
                  <a:gd name="csY15" fmla="*/ 17787 h 60985"/>
                  <a:gd name="csX16" fmla="*/ 67338 w 67338"/>
                  <a:gd name="csY16" fmla="*/ 17787 h 60985"/>
                  <a:gd name="csX17" fmla="*/ 67338 w 67338"/>
                  <a:gd name="csY17" fmla="*/ 0 h 609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67338" h="60985">
                    <a:moveTo>
                      <a:pt x="66068" y="0"/>
                    </a:moveTo>
                    <a:lnTo>
                      <a:pt x="15246" y="0"/>
                    </a:lnTo>
                    <a:cubicBezTo>
                      <a:pt x="11435" y="0"/>
                      <a:pt x="6353" y="1270"/>
                      <a:pt x="3811" y="5082"/>
                    </a:cubicBezTo>
                    <a:cubicBezTo>
                      <a:pt x="1270" y="8894"/>
                      <a:pt x="0" y="13976"/>
                      <a:pt x="0" y="19058"/>
                    </a:cubicBezTo>
                    <a:cubicBezTo>
                      <a:pt x="0" y="25411"/>
                      <a:pt x="0" y="31763"/>
                      <a:pt x="0" y="36845"/>
                    </a:cubicBezTo>
                    <a:cubicBezTo>
                      <a:pt x="0" y="41927"/>
                      <a:pt x="3811" y="44469"/>
                      <a:pt x="8894" y="47010"/>
                    </a:cubicBezTo>
                    <a:cubicBezTo>
                      <a:pt x="15246" y="48280"/>
                      <a:pt x="21599" y="49551"/>
                      <a:pt x="27952" y="49551"/>
                    </a:cubicBezTo>
                    <a:cubicBezTo>
                      <a:pt x="34304" y="49551"/>
                      <a:pt x="45739" y="49551"/>
                      <a:pt x="49551" y="49551"/>
                    </a:cubicBezTo>
                    <a:cubicBezTo>
                      <a:pt x="53362" y="50821"/>
                      <a:pt x="50821" y="60985"/>
                      <a:pt x="53362" y="60985"/>
                    </a:cubicBezTo>
                    <a:cubicBezTo>
                      <a:pt x="55903" y="60985"/>
                      <a:pt x="60985" y="50821"/>
                      <a:pt x="62256" y="47010"/>
                    </a:cubicBezTo>
                    <a:cubicBezTo>
                      <a:pt x="64797" y="44469"/>
                      <a:pt x="69879" y="38116"/>
                      <a:pt x="64797" y="36845"/>
                    </a:cubicBezTo>
                    <a:cubicBezTo>
                      <a:pt x="62256" y="35575"/>
                      <a:pt x="52092" y="36845"/>
                      <a:pt x="45739" y="36845"/>
                    </a:cubicBezTo>
                    <a:cubicBezTo>
                      <a:pt x="39386" y="36845"/>
                      <a:pt x="29222" y="36845"/>
                      <a:pt x="25411" y="35575"/>
                    </a:cubicBezTo>
                    <a:cubicBezTo>
                      <a:pt x="22869" y="35575"/>
                      <a:pt x="19058" y="35575"/>
                      <a:pt x="17787" y="33034"/>
                    </a:cubicBezTo>
                    <a:cubicBezTo>
                      <a:pt x="17787" y="29222"/>
                      <a:pt x="17787" y="26681"/>
                      <a:pt x="17787" y="22869"/>
                    </a:cubicBezTo>
                    <a:cubicBezTo>
                      <a:pt x="17787" y="20328"/>
                      <a:pt x="19058" y="17787"/>
                      <a:pt x="21599" y="17787"/>
                    </a:cubicBezTo>
                    <a:lnTo>
                      <a:pt x="67338" y="17787"/>
                    </a:lnTo>
                    <a:lnTo>
                      <a:pt x="67338" y="0"/>
                    </a:ln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18" name="Forma libre: forma 3817">
                <a:extLst>
                  <a:ext uri="{FF2B5EF4-FFF2-40B4-BE49-F238E27FC236}">
                    <a16:creationId xmlns:a16="http://schemas.microsoft.com/office/drawing/2014/main" id="{9773223B-3F75-F5F6-7C74-50544CE02373}"/>
                  </a:ext>
                </a:extLst>
              </p:cNvPr>
              <p:cNvSpPr/>
              <p:nvPr/>
            </p:nvSpPr>
            <p:spPr>
              <a:xfrm>
                <a:off x="5995148" y="5646957"/>
                <a:ext cx="69879" cy="55197"/>
              </a:xfrm>
              <a:custGeom>
                <a:avLst/>
                <a:gdLst>
                  <a:gd name="csX0" fmla="*/ 67338 w 69879"/>
                  <a:gd name="csY0" fmla="*/ 50115 h 55197"/>
                  <a:gd name="csX1" fmla="*/ 57174 w 69879"/>
                  <a:gd name="csY1" fmla="*/ 55198 h 55197"/>
                  <a:gd name="csX2" fmla="*/ 53362 w 69879"/>
                  <a:gd name="csY2" fmla="*/ 53927 h 55197"/>
                  <a:gd name="csX3" fmla="*/ 48280 w 69879"/>
                  <a:gd name="csY3" fmla="*/ 50115 h 55197"/>
                  <a:gd name="csX4" fmla="*/ 16517 w 69879"/>
                  <a:gd name="csY4" fmla="*/ 48845 h 55197"/>
                  <a:gd name="csX5" fmla="*/ 5082 w 69879"/>
                  <a:gd name="csY5" fmla="*/ 45033 h 55197"/>
                  <a:gd name="csX6" fmla="*/ 1271 w 69879"/>
                  <a:gd name="csY6" fmla="*/ 38681 h 55197"/>
                  <a:gd name="csX7" fmla="*/ 0 w 69879"/>
                  <a:gd name="csY7" fmla="*/ 31057 h 55197"/>
                  <a:gd name="csX8" fmla="*/ 0 w 69879"/>
                  <a:gd name="csY8" fmla="*/ 13270 h 55197"/>
                  <a:gd name="csX9" fmla="*/ 8894 w 69879"/>
                  <a:gd name="csY9" fmla="*/ 3106 h 55197"/>
                  <a:gd name="csX10" fmla="*/ 27952 w 69879"/>
                  <a:gd name="csY10" fmla="*/ 565 h 55197"/>
                  <a:gd name="csX11" fmla="*/ 49551 w 69879"/>
                  <a:gd name="csY11" fmla="*/ 565 h 55197"/>
                  <a:gd name="csX12" fmla="*/ 62256 w 69879"/>
                  <a:gd name="csY12" fmla="*/ 3106 h 55197"/>
                  <a:gd name="csX13" fmla="*/ 64797 w 69879"/>
                  <a:gd name="csY13" fmla="*/ 13270 h 55197"/>
                  <a:gd name="csX14" fmla="*/ 45739 w 69879"/>
                  <a:gd name="csY14" fmla="*/ 13270 h 55197"/>
                  <a:gd name="csX15" fmla="*/ 25411 w 69879"/>
                  <a:gd name="csY15" fmla="*/ 14541 h 55197"/>
                  <a:gd name="csX16" fmla="*/ 17787 w 69879"/>
                  <a:gd name="csY16" fmla="*/ 17081 h 55197"/>
                  <a:gd name="csX17" fmla="*/ 17787 w 69879"/>
                  <a:gd name="csY17" fmla="*/ 27246 h 55197"/>
                  <a:gd name="csX18" fmla="*/ 22869 w 69879"/>
                  <a:gd name="csY18" fmla="*/ 33599 h 55197"/>
                  <a:gd name="csX19" fmla="*/ 59715 w 69879"/>
                  <a:gd name="csY19" fmla="*/ 33599 h 55197"/>
                  <a:gd name="csX20" fmla="*/ 64797 w 69879"/>
                  <a:gd name="csY20" fmla="*/ 34869 h 55197"/>
                  <a:gd name="csX21" fmla="*/ 67338 w 69879"/>
                  <a:gd name="csY21" fmla="*/ 37410 h 55197"/>
                  <a:gd name="csX22" fmla="*/ 68609 w 69879"/>
                  <a:gd name="csY22" fmla="*/ 39951 h 55197"/>
                  <a:gd name="csX23" fmla="*/ 69879 w 69879"/>
                  <a:gd name="csY23" fmla="*/ 42492 h 55197"/>
                  <a:gd name="csX24" fmla="*/ 67338 w 69879"/>
                  <a:gd name="csY24" fmla="*/ 50115 h 551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69879" h="55197">
                    <a:moveTo>
                      <a:pt x="67338" y="50115"/>
                    </a:moveTo>
                    <a:cubicBezTo>
                      <a:pt x="64797" y="52657"/>
                      <a:pt x="60985" y="55198"/>
                      <a:pt x="57174" y="55198"/>
                    </a:cubicBezTo>
                    <a:cubicBezTo>
                      <a:pt x="54633" y="55198"/>
                      <a:pt x="54633" y="53927"/>
                      <a:pt x="53362" y="53927"/>
                    </a:cubicBezTo>
                    <a:cubicBezTo>
                      <a:pt x="52092" y="52657"/>
                      <a:pt x="54633" y="51386"/>
                      <a:pt x="48280" y="50115"/>
                    </a:cubicBezTo>
                    <a:cubicBezTo>
                      <a:pt x="41927" y="50115"/>
                      <a:pt x="22869" y="50115"/>
                      <a:pt x="16517" y="48845"/>
                    </a:cubicBezTo>
                    <a:cubicBezTo>
                      <a:pt x="8894" y="47575"/>
                      <a:pt x="7623" y="46304"/>
                      <a:pt x="5082" y="45033"/>
                    </a:cubicBezTo>
                    <a:cubicBezTo>
                      <a:pt x="2541" y="43763"/>
                      <a:pt x="2541" y="41222"/>
                      <a:pt x="1271" y="38681"/>
                    </a:cubicBezTo>
                    <a:cubicBezTo>
                      <a:pt x="0" y="36140"/>
                      <a:pt x="1271" y="34869"/>
                      <a:pt x="0" y="31057"/>
                    </a:cubicBezTo>
                    <a:cubicBezTo>
                      <a:pt x="0" y="24705"/>
                      <a:pt x="0" y="18352"/>
                      <a:pt x="0" y="13270"/>
                    </a:cubicBezTo>
                    <a:cubicBezTo>
                      <a:pt x="0" y="8188"/>
                      <a:pt x="3811" y="5647"/>
                      <a:pt x="8894" y="3106"/>
                    </a:cubicBezTo>
                    <a:cubicBezTo>
                      <a:pt x="15246" y="1835"/>
                      <a:pt x="21599" y="565"/>
                      <a:pt x="27952" y="565"/>
                    </a:cubicBezTo>
                    <a:cubicBezTo>
                      <a:pt x="34304" y="565"/>
                      <a:pt x="44469" y="-706"/>
                      <a:pt x="49551" y="565"/>
                    </a:cubicBezTo>
                    <a:cubicBezTo>
                      <a:pt x="54633" y="565"/>
                      <a:pt x="59715" y="565"/>
                      <a:pt x="62256" y="3106"/>
                    </a:cubicBezTo>
                    <a:cubicBezTo>
                      <a:pt x="64797" y="5647"/>
                      <a:pt x="69879" y="11999"/>
                      <a:pt x="64797" y="13270"/>
                    </a:cubicBezTo>
                    <a:cubicBezTo>
                      <a:pt x="62256" y="14541"/>
                      <a:pt x="52092" y="13270"/>
                      <a:pt x="45739" y="13270"/>
                    </a:cubicBezTo>
                    <a:cubicBezTo>
                      <a:pt x="39387" y="13270"/>
                      <a:pt x="29222" y="13270"/>
                      <a:pt x="25411" y="14541"/>
                    </a:cubicBezTo>
                    <a:cubicBezTo>
                      <a:pt x="22869" y="14541"/>
                      <a:pt x="19058" y="14541"/>
                      <a:pt x="17787" y="17081"/>
                    </a:cubicBezTo>
                    <a:cubicBezTo>
                      <a:pt x="17787" y="20893"/>
                      <a:pt x="17787" y="23434"/>
                      <a:pt x="17787" y="27246"/>
                    </a:cubicBezTo>
                    <a:cubicBezTo>
                      <a:pt x="17787" y="29787"/>
                      <a:pt x="19058" y="33599"/>
                      <a:pt x="22869" y="33599"/>
                    </a:cubicBezTo>
                    <a:lnTo>
                      <a:pt x="59715" y="33599"/>
                    </a:lnTo>
                    <a:lnTo>
                      <a:pt x="64797" y="34869"/>
                    </a:lnTo>
                    <a:lnTo>
                      <a:pt x="67338" y="37410"/>
                    </a:lnTo>
                    <a:lnTo>
                      <a:pt x="68609" y="39951"/>
                    </a:lnTo>
                    <a:lnTo>
                      <a:pt x="69879" y="42492"/>
                    </a:lnTo>
                    <a:lnTo>
                      <a:pt x="67338" y="50115"/>
                    </a:lnTo>
                    <a:close/>
                  </a:path>
                </a:pathLst>
              </a:cu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19" name="Rectángulo 3818">
                <a:extLst>
                  <a:ext uri="{FF2B5EF4-FFF2-40B4-BE49-F238E27FC236}">
                    <a16:creationId xmlns:a16="http://schemas.microsoft.com/office/drawing/2014/main" id="{0DD3D36E-4C99-81C0-2727-DDF77875EFA6}"/>
                  </a:ext>
                </a:extLst>
              </p:cNvPr>
              <p:cNvSpPr/>
              <p:nvPr/>
            </p:nvSpPr>
            <p:spPr>
              <a:xfrm>
                <a:off x="5846496" y="5678014"/>
                <a:ext cx="21599" cy="16516"/>
              </a:xfrm>
              <a:prstGeom prst="rect">
                <a:avLst/>
              </a:prstGeom>
              <a:solidFill>
                <a:srgbClr val="2D5C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pic>
            <p:nvPicPr>
              <p:cNvPr id="3820" name="Imagen 3819">
                <a:extLst>
                  <a:ext uri="{FF2B5EF4-FFF2-40B4-BE49-F238E27FC236}">
                    <a16:creationId xmlns:a16="http://schemas.microsoft.com/office/drawing/2014/main" id="{D1D889EA-CF79-A8CB-6CCA-9158BAA1A3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55710" y="5467027"/>
                <a:ext cx="1368464" cy="405436"/>
              </a:xfrm>
              <a:custGeom>
                <a:avLst/>
                <a:gdLst>
                  <a:gd name="csX0" fmla="*/ -364 w 1368464"/>
                  <a:gd name="csY0" fmla="*/ 228 h 405436"/>
                  <a:gd name="csX1" fmla="*/ 1368100 w 1368464"/>
                  <a:gd name="csY1" fmla="*/ 228 h 405436"/>
                  <a:gd name="csX2" fmla="*/ 1368100 w 1368464"/>
                  <a:gd name="csY2" fmla="*/ 405664 h 405436"/>
                  <a:gd name="csX3" fmla="*/ -364 w 1368464"/>
                  <a:gd name="csY3" fmla="*/ 405664 h 4054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368464" h="405436">
                    <a:moveTo>
                      <a:pt x="-364" y="228"/>
                    </a:moveTo>
                    <a:lnTo>
                      <a:pt x="1368100" y="228"/>
                    </a:lnTo>
                    <a:lnTo>
                      <a:pt x="1368100" y="405664"/>
                    </a:lnTo>
                    <a:lnTo>
                      <a:pt x="-364" y="405664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3821" name="Gráfico 3695">
            <a:extLst>
              <a:ext uri="{FF2B5EF4-FFF2-40B4-BE49-F238E27FC236}">
                <a16:creationId xmlns:a16="http://schemas.microsoft.com/office/drawing/2014/main" id="{DAF2C831-8EA2-EDF8-DC74-BD223D3A80B5}"/>
              </a:ext>
            </a:extLst>
          </p:cNvPr>
          <p:cNvGrpSpPr/>
          <p:nvPr/>
        </p:nvGrpSpPr>
        <p:grpSpPr>
          <a:xfrm>
            <a:off x="3562076" y="-109265"/>
            <a:ext cx="3572740" cy="1266721"/>
            <a:chOff x="3562076" y="-109265"/>
            <a:chExt cx="3572740" cy="1266721"/>
          </a:xfrm>
          <a:solidFill>
            <a:srgbClr val="D6E1F2"/>
          </a:solidFill>
        </p:grpSpPr>
        <p:sp>
          <p:nvSpPr>
            <p:cNvPr id="3822" name="Forma libre: forma 3821">
              <a:extLst>
                <a:ext uri="{FF2B5EF4-FFF2-40B4-BE49-F238E27FC236}">
                  <a16:creationId xmlns:a16="http://schemas.microsoft.com/office/drawing/2014/main" id="{C5936B83-138C-DEF4-4B1C-559C785AE793}"/>
                </a:ext>
              </a:extLst>
            </p:cNvPr>
            <p:cNvSpPr/>
            <p:nvPr/>
          </p:nvSpPr>
          <p:spPr>
            <a:xfrm>
              <a:off x="3562076" y="-106724"/>
              <a:ext cx="2367004" cy="1008174"/>
            </a:xfrm>
            <a:custGeom>
              <a:avLst/>
              <a:gdLst>
                <a:gd name="csX0" fmla="*/ 2231057 w 2367004"/>
                <a:gd name="csY0" fmla="*/ 87667 h 1008174"/>
                <a:gd name="csX1" fmla="*/ 912243 w 2367004"/>
                <a:gd name="csY1" fmla="*/ 820765 h 1008174"/>
                <a:gd name="csX2" fmla="*/ 274435 w 2367004"/>
                <a:gd name="csY2" fmla="*/ 983393 h 1008174"/>
                <a:gd name="csX3" fmla="*/ 0 w 2367004"/>
                <a:gd name="csY3" fmla="*/ 997369 h 1008174"/>
                <a:gd name="csX4" fmla="*/ 0 w 2367004"/>
                <a:gd name="csY4" fmla="*/ 1007533 h 1008174"/>
                <a:gd name="csX5" fmla="*/ 275706 w 2367004"/>
                <a:gd name="csY5" fmla="*/ 993557 h 1008174"/>
                <a:gd name="csX6" fmla="*/ 914784 w 2367004"/>
                <a:gd name="csY6" fmla="*/ 830929 h 1008174"/>
                <a:gd name="csX7" fmla="*/ 2236139 w 2367004"/>
                <a:gd name="csY7" fmla="*/ 96561 h 1008174"/>
                <a:gd name="csX8" fmla="*/ 2367004 w 2367004"/>
                <a:gd name="csY8" fmla="*/ 0 h 1008174"/>
                <a:gd name="csX9" fmla="*/ 2350488 w 2367004"/>
                <a:gd name="csY9" fmla="*/ 0 h 1008174"/>
                <a:gd name="csX10" fmla="*/ 2231057 w 2367004"/>
                <a:gd name="csY10" fmla="*/ 87667 h 10081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367004" h="1008174">
                  <a:moveTo>
                    <a:pt x="2231057" y="87667"/>
                  </a:moveTo>
                  <a:cubicBezTo>
                    <a:pt x="1792723" y="410382"/>
                    <a:pt x="1336601" y="664489"/>
                    <a:pt x="912243" y="820765"/>
                  </a:cubicBezTo>
                  <a:cubicBezTo>
                    <a:pt x="686088" y="904620"/>
                    <a:pt x="471368" y="959253"/>
                    <a:pt x="274435" y="983393"/>
                  </a:cubicBezTo>
                  <a:cubicBezTo>
                    <a:pt x="179145" y="994828"/>
                    <a:pt x="86396" y="999910"/>
                    <a:pt x="0" y="997369"/>
                  </a:cubicBezTo>
                  <a:lnTo>
                    <a:pt x="0" y="1007533"/>
                  </a:lnTo>
                  <a:cubicBezTo>
                    <a:pt x="87667" y="1010074"/>
                    <a:pt x="180416" y="1004992"/>
                    <a:pt x="275706" y="993557"/>
                  </a:cubicBezTo>
                  <a:cubicBezTo>
                    <a:pt x="472638" y="969417"/>
                    <a:pt x="688629" y="914784"/>
                    <a:pt x="914784" y="830929"/>
                  </a:cubicBezTo>
                  <a:cubicBezTo>
                    <a:pt x="1340413" y="673383"/>
                    <a:pt x="1797805" y="419276"/>
                    <a:pt x="2236139" y="96561"/>
                  </a:cubicBezTo>
                  <a:cubicBezTo>
                    <a:pt x="2280608" y="63527"/>
                    <a:pt x="2323806" y="30493"/>
                    <a:pt x="2367004" y="0"/>
                  </a:cubicBezTo>
                  <a:lnTo>
                    <a:pt x="2350488" y="0"/>
                  </a:lnTo>
                  <a:cubicBezTo>
                    <a:pt x="2312372" y="26681"/>
                    <a:pt x="2271714" y="57174"/>
                    <a:pt x="2231057" y="87667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23" name="Forma libre: forma 3822">
              <a:extLst>
                <a:ext uri="{FF2B5EF4-FFF2-40B4-BE49-F238E27FC236}">
                  <a16:creationId xmlns:a16="http://schemas.microsoft.com/office/drawing/2014/main" id="{83D773CD-5032-F0C9-2A75-CD0B0319033A}"/>
                </a:ext>
              </a:extLst>
            </p:cNvPr>
            <p:cNvSpPr/>
            <p:nvPr/>
          </p:nvSpPr>
          <p:spPr>
            <a:xfrm>
              <a:off x="3562076" y="-107995"/>
              <a:ext cx="1938834" cy="780266"/>
            </a:xfrm>
            <a:custGeom>
              <a:avLst/>
              <a:gdLst>
                <a:gd name="csX0" fmla="*/ 858881 w 1938834"/>
                <a:gd name="csY0" fmla="*/ 590798 h 780266"/>
                <a:gd name="csX1" fmla="*/ 276976 w 1938834"/>
                <a:gd name="csY1" fmla="*/ 750885 h 780266"/>
                <a:gd name="csX2" fmla="*/ 25411 w 1938834"/>
                <a:gd name="csY2" fmla="*/ 769943 h 780266"/>
                <a:gd name="csX3" fmla="*/ 0 w 1938834"/>
                <a:gd name="csY3" fmla="*/ 769943 h 780266"/>
                <a:gd name="csX4" fmla="*/ 0 w 1938834"/>
                <a:gd name="csY4" fmla="*/ 780108 h 780266"/>
                <a:gd name="csX5" fmla="*/ 278247 w 1938834"/>
                <a:gd name="csY5" fmla="*/ 761050 h 780266"/>
                <a:gd name="csX6" fmla="*/ 862692 w 1938834"/>
                <a:gd name="csY6" fmla="*/ 600962 h 780266"/>
                <a:gd name="csX7" fmla="*/ 1938835 w 1938834"/>
                <a:gd name="csY7" fmla="*/ 0 h 780266"/>
                <a:gd name="csX8" fmla="*/ 1922317 w 1938834"/>
                <a:gd name="csY8" fmla="*/ 0 h 780266"/>
                <a:gd name="csX9" fmla="*/ 858881 w 1938834"/>
                <a:gd name="csY9" fmla="*/ 590798 h 7802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938834" h="780266">
                  <a:moveTo>
                    <a:pt x="858881" y="590798"/>
                  </a:moveTo>
                  <a:cubicBezTo>
                    <a:pt x="653054" y="670842"/>
                    <a:pt x="457392" y="724204"/>
                    <a:pt x="276976" y="750885"/>
                  </a:cubicBezTo>
                  <a:cubicBezTo>
                    <a:pt x="189309" y="763591"/>
                    <a:pt x="105454" y="769943"/>
                    <a:pt x="25411" y="769943"/>
                  </a:cubicBezTo>
                  <a:cubicBezTo>
                    <a:pt x="16517" y="769943"/>
                    <a:pt x="8894" y="769943"/>
                    <a:pt x="0" y="769943"/>
                  </a:cubicBezTo>
                  <a:lnTo>
                    <a:pt x="0" y="780108"/>
                  </a:lnTo>
                  <a:cubicBezTo>
                    <a:pt x="88937" y="781378"/>
                    <a:pt x="181686" y="775026"/>
                    <a:pt x="278247" y="761050"/>
                  </a:cubicBezTo>
                  <a:cubicBezTo>
                    <a:pt x="459933" y="734368"/>
                    <a:pt x="656866" y="681006"/>
                    <a:pt x="862692" y="600962"/>
                  </a:cubicBezTo>
                  <a:cubicBezTo>
                    <a:pt x="1212089" y="465015"/>
                    <a:pt x="1581815" y="257918"/>
                    <a:pt x="1938835" y="0"/>
                  </a:cubicBezTo>
                  <a:lnTo>
                    <a:pt x="1922317" y="0"/>
                  </a:lnTo>
                  <a:cubicBezTo>
                    <a:pt x="1569109" y="254107"/>
                    <a:pt x="1204466" y="457392"/>
                    <a:pt x="858881" y="590798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24" name="Forma libre: forma 3823">
              <a:extLst>
                <a:ext uri="{FF2B5EF4-FFF2-40B4-BE49-F238E27FC236}">
                  <a16:creationId xmlns:a16="http://schemas.microsoft.com/office/drawing/2014/main" id="{65A6C46B-47E2-2296-3525-CE2ECBD8E86B}"/>
                </a:ext>
              </a:extLst>
            </p:cNvPr>
            <p:cNvSpPr/>
            <p:nvPr/>
          </p:nvSpPr>
          <p:spPr>
            <a:xfrm>
              <a:off x="3562076" y="-109265"/>
              <a:ext cx="1499229" cy="553952"/>
            </a:xfrm>
            <a:custGeom>
              <a:avLst/>
              <a:gdLst>
                <a:gd name="csX0" fmla="*/ 805518 w 1499229"/>
                <a:gd name="csY0" fmla="*/ 360832 h 553952"/>
                <a:gd name="csX1" fmla="*/ 278247 w 1499229"/>
                <a:gd name="csY1" fmla="*/ 518378 h 553952"/>
                <a:gd name="csX2" fmla="*/ 0 w 1499229"/>
                <a:gd name="csY2" fmla="*/ 543788 h 553952"/>
                <a:gd name="csX3" fmla="*/ 0 w 1499229"/>
                <a:gd name="csY3" fmla="*/ 553953 h 553952"/>
                <a:gd name="csX4" fmla="*/ 280788 w 1499229"/>
                <a:gd name="csY4" fmla="*/ 528542 h 553952"/>
                <a:gd name="csX5" fmla="*/ 810600 w 1499229"/>
                <a:gd name="csY5" fmla="*/ 369725 h 553952"/>
                <a:gd name="csX6" fmla="*/ 1499230 w 1499229"/>
                <a:gd name="csY6" fmla="*/ 0 h 553952"/>
                <a:gd name="csX7" fmla="*/ 1481442 w 1499229"/>
                <a:gd name="csY7" fmla="*/ 0 h 553952"/>
                <a:gd name="csX8" fmla="*/ 805518 w 1499229"/>
                <a:gd name="csY8" fmla="*/ 360832 h 5539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499229" h="553952">
                  <a:moveTo>
                    <a:pt x="805518" y="360832"/>
                  </a:moveTo>
                  <a:cubicBezTo>
                    <a:pt x="620020" y="437064"/>
                    <a:pt x="443416" y="490426"/>
                    <a:pt x="278247" y="518378"/>
                  </a:cubicBezTo>
                  <a:cubicBezTo>
                    <a:pt x="180416" y="534895"/>
                    <a:pt x="87667" y="543788"/>
                    <a:pt x="0" y="543788"/>
                  </a:cubicBezTo>
                  <a:lnTo>
                    <a:pt x="0" y="553953"/>
                  </a:lnTo>
                  <a:cubicBezTo>
                    <a:pt x="88937" y="553953"/>
                    <a:pt x="182957" y="546330"/>
                    <a:pt x="280788" y="528542"/>
                  </a:cubicBezTo>
                  <a:cubicBezTo>
                    <a:pt x="445957" y="499320"/>
                    <a:pt x="625102" y="445957"/>
                    <a:pt x="810600" y="369725"/>
                  </a:cubicBezTo>
                  <a:cubicBezTo>
                    <a:pt x="1036756" y="276976"/>
                    <a:pt x="1269263" y="151194"/>
                    <a:pt x="1499230" y="0"/>
                  </a:cubicBezTo>
                  <a:lnTo>
                    <a:pt x="1481442" y="0"/>
                  </a:lnTo>
                  <a:cubicBezTo>
                    <a:pt x="1255287" y="147382"/>
                    <a:pt x="1026591" y="269353"/>
                    <a:pt x="805518" y="360832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25" name="Forma libre: forma 3824">
              <a:extLst>
                <a:ext uri="{FF2B5EF4-FFF2-40B4-BE49-F238E27FC236}">
                  <a16:creationId xmlns:a16="http://schemas.microsoft.com/office/drawing/2014/main" id="{8086FBBD-5062-3350-BF9D-B44E77906281}"/>
                </a:ext>
              </a:extLst>
            </p:cNvPr>
            <p:cNvSpPr/>
            <p:nvPr/>
          </p:nvSpPr>
          <p:spPr>
            <a:xfrm>
              <a:off x="3562076" y="-107995"/>
              <a:ext cx="1034214" cy="326527"/>
            </a:xfrm>
            <a:custGeom>
              <a:avLst/>
              <a:gdLst>
                <a:gd name="csX0" fmla="*/ 754697 w 1034214"/>
                <a:gd name="csY0" fmla="*/ 127053 h 326527"/>
                <a:gd name="csX1" fmla="*/ 283329 w 1034214"/>
                <a:gd name="csY1" fmla="*/ 283329 h 326527"/>
                <a:gd name="csX2" fmla="*/ 0 w 1034214"/>
                <a:gd name="csY2" fmla="*/ 316363 h 326527"/>
                <a:gd name="csX3" fmla="*/ 0 w 1034214"/>
                <a:gd name="csY3" fmla="*/ 326527 h 326527"/>
                <a:gd name="csX4" fmla="*/ 285870 w 1034214"/>
                <a:gd name="csY4" fmla="*/ 293493 h 326527"/>
                <a:gd name="csX5" fmla="*/ 759779 w 1034214"/>
                <a:gd name="csY5" fmla="*/ 137218 h 326527"/>
                <a:gd name="csX6" fmla="*/ 1034214 w 1034214"/>
                <a:gd name="csY6" fmla="*/ 0 h 326527"/>
                <a:gd name="csX7" fmla="*/ 1013886 w 1034214"/>
                <a:gd name="csY7" fmla="*/ 0 h 326527"/>
                <a:gd name="csX8" fmla="*/ 754697 w 1034214"/>
                <a:gd name="csY8" fmla="*/ 127053 h 3265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34214" h="326527">
                  <a:moveTo>
                    <a:pt x="754697" y="127053"/>
                  </a:moveTo>
                  <a:cubicBezTo>
                    <a:pt x="590798" y="199474"/>
                    <a:pt x="431981" y="252836"/>
                    <a:pt x="283329" y="283329"/>
                  </a:cubicBezTo>
                  <a:cubicBezTo>
                    <a:pt x="184227" y="303658"/>
                    <a:pt x="88937" y="315092"/>
                    <a:pt x="0" y="316363"/>
                  </a:cubicBezTo>
                  <a:lnTo>
                    <a:pt x="0" y="326527"/>
                  </a:lnTo>
                  <a:cubicBezTo>
                    <a:pt x="90208" y="325257"/>
                    <a:pt x="185498" y="313822"/>
                    <a:pt x="285870" y="293493"/>
                  </a:cubicBezTo>
                  <a:cubicBezTo>
                    <a:pt x="435793" y="263000"/>
                    <a:pt x="594610" y="209638"/>
                    <a:pt x="759779" y="137218"/>
                  </a:cubicBezTo>
                  <a:cubicBezTo>
                    <a:pt x="849987" y="96561"/>
                    <a:pt x="942736" y="50821"/>
                    <a:pt x="1034214" y="0"/>
                  </a:cubicBezTo>
                  <a:lnTo>
                    <a:pt x="1013886" y="0"/>
                  </a:lnTo>
                  <a:cubicBezTo>
                    <a:pt x="927490" y="47010"/>
                    <a:pt x="841093" y="90208"/>
                    <a:pt x="754697" y="127053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26" name="Forma libre: forma 3825">
              <a:extLst>
                <a:ext uri="{FF2B5EF4-FFF2-40B4-BE49-F238E27FC236}">
                  <a16:creationId xmlns:a16="http://schemas.microsoft.com/office/drawing/2014/main" id="{F3789CFE-E5C6-9DA3-4C70-6DB10AFE5F67}"/>
                </a:ext>
              </a:extLst>
            </p:cNvPr>
            <p:cNvSpPr/>
            <p:nvPr/>
          </p:nvSpPr>
          <p:spPr>
            <a:xfrm>
              <a:off x="5903724" y="-107995"/>
              <a:ext cx="1229822" cy="530007"/>
            </a:xfrm>
            <a:custGeom>
              <a:avLst/>
              <a:gdLst>
                <a:gd name="csX0" fmla="*/ 1216 w 1229822"/>
                <a:gd name="csY0" fmla="*/ 279517 h 530007"/>
                <a:gd name="csX1" fmla="*/ 115564 w 1229822"/>
                <a:gd name="csY1" fmla="*/ 392595 h 530007"/>
                <a:gd name="csX2" fmla="*/ 1229823 w 1229822"/>
                <a:gd name="csY2" fmla="*/ 513296 h 530007"/>
                <a:gd name="csX3" fmla="*/ 1229823 w 1229822"/>
                <a:gd name="csY3" fmla="*/ 504402 h 530007"/>
                <a:gd name="csX4" fmla="*/ 912189 w 1229822"/>
                <a:gd name="csY4" fmla="*/ 520919 h 530007"/>
                <a:gd name="csX5" fmla="*/ 118106 w 1229822"/>
                <a:gd name="csY5" fmla="*/ 383701 h 530007"/>
                <a:gd name="csX6" fmla="*/ 10110 w 1229822"/>
                <a:gd name="csY6" fmla="*/ 278247 h 530007"/>
                <a:gd name="csX7" fmla="*/ 181632 w 1229822"/>
                <a:gd name="csY7" fmla="*/ 0 h 530007"/>
                <a:gd name="csX8" fmla="*/ 167656 w 1229822"/>
                <a:gd name="csY8" fmla="*/ 0 h 530007"/>
                <a:gd name="csX9" fmla="*/ 1216 w 1229822"/>
                <a:gd name="csY9" fmla="*/ 279517 h 530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229822" h="530007">
                  <a:moveTo>
                    <a:pt x="1216" y="279517"/>
                  </a:moveTo>
                  <a:cubicBezTo>
                    <a:pt x="7569" y="327798"/>
                    <a:pt x="46956" y="365914"/>
                    <a:pt x="115564" y="392595"/>
                  </a:cubicBezTo>
                  <a:cubicBezTo>
                    <a:pt x="425575" y="515837"/>
                    <a:pt x="809276" y="556494"/>
                    <a:pt x="1229823" y="513296"/>
                  </a:cubicBezTo>
                  <a:lnTo>
                    <a:pt x="1229823" y="504402"/>
                  </a:lnTo>
                  <a:cubicBezTo>
                    <a:pt x="1121827" y="515837"/>
                    <a:pt x="1015102" y="520919"/>
                    <a:pt x="912189" y="520919"/>
                  </a:cubicBezTo>
                  <a:cubicBezTo>
                    <a:pt x="617425" y="520919"/>
                    <a:pt x="348072" y="475180"/>
                    <a:pt x="118106" y="383701"/>
                  </a:cubicBezTo>
                  <a:cubicBezTo>
                    <a:pt x="52038" y="357020"/>
                    <a:pt x="16463" y="322716"/>
                    <a:pt x="10110" y="278247"/>
                  </a:cubicBezTo>
                  <a:cubicBezTo>
                    <a:pt x="-54" y="204556"/>
                    <a:pt x="68555" y="107995"/>
                    <a:pt x="181632" y="0"/>
                  </a:cubicBezTo>
                  <a:lnTo>
                    <a:pt x="167656" y="0"/>
                  </a:lnTo>
                  <a:cubicBezTo>
                    <a:pt x="44415" y="120701"/>
                    <a:pt x="-8948" y="209638"/>
                    <a:pt x="1216" y="279517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27" name="Forma libre: forma 3826">
              <a:extLst>
                <a:ext uri="{FF2B5EF4-FFF2-40B4-BE49-F238E27FC236}">
                  <a16:creationId xmlns:a16="http://schemas.microsoft.com/office/drawing/2014/main" id="{DACD805A-F3BF-E36C-8DF0-40C2AA8366FD}"/>
                </a:ext>
              </a:extLst>
            </p:cNvPr>
            <p:cNvSpPr/>
            <p:nvPr/>
          </p:nvSpPr>
          <p:spPr>
            <a:xfrm>
              <a:off x="6102893" y="-109265"/>
              <a:ext cx="1030653" cy="432879"/>
            </a:xfrm>
            <a:custGeom>
              <a:avLst/>
              <a:gdLst>
                <a:gd name="csX0" fmla="*/ 1521 w 1030653"/>
                <a:gd name="csY0" fmla="*/ 235049 h 432879"/>
                <a:gd name="csX1" fmla="*/ 123492 w 1030653"/>
                <a:gd name="csY1" fmla="*/ 340503 h 432879"/>
                <a:gd name="csX2" fmla="*/ 1030653 w 1030653"/>
                <a:gd name="csY2" fmla="*/ 412923 h 432879"/>
                <a:gd name="csX3" fmla="*/ 1030653 w 1030653"/>
                <a:gd name="csY3" fmla="*/ 402759 h 432879"/>
                <a:gd name="csX4" fmla="*/ 126033 w 1030653"/>
                <a:gd name="csY4" fmla="*/ 330339 h 432879"/>
                <a:gd name="csX5" fmla="*/ 10414 w 1030653"/>
                <a:gd name="csY5" fmla="*/ 232508 h 432879"/>
                <a:gd name="csX6" fmla="*/ 141280 w 1030653"/>
                <a:gd name="csY6" fmla="*/ 0 h 432879"/>
                <a:gd name="csX7" fmla="*/ 127304 w 1030653"/>
                <a:gd name="csY7" fmla="*/ 0 h 432879"/>
                <a:gd name="csX8" fmla="*/ 1521 w 1030653"/>
                <a:gd name="csY8" fmla="*/ 235049 h 4328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30653" h="432879">
                  <a:moveTo>
                    <a:pt x="1521" y="235049"/>
                  </a:moveTo>
                  <a:cubicBezTo>
                    <a:pt x="10414" y="280788"/>
                    <a:pt x="49801" y="315092"/>
                    <a:pt x="123492" y="340503"/>
                  </a:cubicBezTo>
                  <a:cubicBezTo>
                    <a:pt x="395386" y="430711"/>
                    <a:pt x="699043" y="454851"/>
                    <a:pt x="1030653" y="412923"/>
                  </a:cubicBezTo>
                  <a:lnTo>
                    <a:pt x="1030653" y="402759"/>
                  </a:lnTo>
                  <a:cubicBezTo>
                    <a:pt x="699043" y="444687"/>
                    <a:pt x="396657" y="420547"/>
                    <a:pt x="126033" y="330339"/>
                  </a:cubicBezTo>
                  <a:cubicBezTo>
                    <a:pt x="56154" y="307469"/>
                    <a:pt x="18038" y="275706"/>
                    <a:pt x="10414" y="232508"/>
                  </a:cubicBezTo>
                  <a:cubicBezTo>
                    <a:pt x="-1020" y="171522"/>
                    <a:pt x="52342" y="90208"/>
                    <a:pt x="141280" y="0"/>
                  </a:cubicBezTo>
                  <a:lnTo>
                    <a:pt x="127304" y="0"/>
                  </a:lnTo>
                  <a:cubicBezTo>
                    <a:pt x="32014" y="101643"/>
                    <a:pt x="-8644" y="176604"/>
                    <a:pt x="1521" y="235049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28" name="Forma libre: forma 3827">
              <a:extLst>
                <a:ext uri="{FF2B5EF4-FFF2-40B4-BE49-F238E27FC236}">
                  <a16:creationId xmlns:a16="http://schemas.microsoft.com/office/drawing/2014/main" id="{1A6591EF-2CF3-5597-4765-0B7A412E737A}"/>
                </a:ext>
              </a:extLst>
            </p:cNvPr>
            <p:cNvSpPr/>
            <p:nvPr/>
          </p:nvSpPr>
          <p:spPr>
            <a:xfrm>
              <a:off x="6297957" y="-109265"/>
              <a:ext cx="835589" cy="340579"/>
            </a:xfrm>
            <a:custGeom>
              <a:avLst/>
              <a:gdLst>
                <a:gd name="csX0" fmla="*/ 2119 w 835589"/>
                <a:gd name="csY0" fmla="*/ 190580 h 340579"/>
                <a:gd name="csX1" fmla="*/ 135525 w 835589"/>
                <a:gd name="csY1" fmla="*/ 287141 h 340579"/>
                <a:gd name="csX2" fmla="*/ 737758 w 835589"/>
                <a:gd name="csY2" fmla="*/ 331609 h 340579"/>
                <a:gd name="csX3" fmla="*/ 835589 w 835589"/>
                <a:gd name="csY3" fmla="*/ 318904 h 340579"/>
                <a:gd name="csX4" fmla="*/ 835589 w 835589"/>
                <a:gd name="csY4" fmla="*/ 308740 h 340579"/>
                <a:gd name="csX5" fmla="*/ 737758 w 835589"/>
                <a:gd name="csY5" fmla="*/ 321445 h 340579"/>
                <a:gd name="csX6" fmla="*/ 139337 w 835589"/>
                <a:gd name="csY6" fmla="*/ 276976 h 340579"/>
                <a:gd name="csX7" fmla="*/ 12283 w 835589"/>
                <a:gd name="csY7" fmla="*/ 188039 h 340579"/>
                <a:gd name="csX8" fmla="*/ 103762 w 835589"/>
                <a:gd name="csY8" fmla="*/ 0 h 340579"/>
                <a:gd name="csX9" fmla="*/ 91057 w 835589"/>
                <a:gd name="csY9" fmla="*/ 0 h 340579"/>
                <a:gd name="csX10" fmla="*/ 2119 w 835589"/>
                <a:gd name="csY10" fmla="*/ 190580 h 3405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835589" h="340579">
                  <a:moveTo>
                    <a:pt x="2119" y="190580"/>
                  </a:moveTo>
                  <a:cubicBezTo>
                    <a:pt x="12283" y="235049"/>
                    <a:pt x="56752" y="265542"/>
                    <a:pt x="135525" y="287141"/>
                  </a:cubicBezTo>
                  <a:cubicBezTo>
                    <a:pt x="332458" y="337962"/>
                    <a:pt x="529390" y="351938"/>
                    <a:pt x="737758" y="331609"/>
                  </a:cubicBezTo>
                  <a:cubicBezTo>
                    <a:pt x="769522" y="327798"/>
                    <a:pt x="802555" y="323986"/>
                    <a:pt x="835589" y="318904"/>
                  </a:cubicBezTo>
                  <a:lnTo>
                    <a:pt x="835589" y="308740"/>
                  </a:lnTo>
                  <a:cubicBezTo>
                    <a:pt x="802555" y="313822"/>
                    <a:pt x="769522" y="317633"/>
                    <a:pt x="737758" y="321445"/>
                  </a:cubicBezTo>
                  <a:cubicBezTo>
                    <a:pt x="530661" y="341774"/>
                    <a:pt x="334999" y="327798"/>
                    <a:pt x="139337" y="276976"/>
                  </a:cubicBezTo>
                  <a:cubicBezTo>
                    <a:pt x="63105" y="257918"/>
                    <a:pt x="22448" y="228696"/>
                    <a:pt x="12283" y="188039"/>
                  </a:cubicBezTo>
                  <a:cubicBezTo>
                    <a:pt x="849" y="138488"/>
                    <a:pt x="37694" y="73691"/>
                    <a:pt x="103762" y="0"/>
                  </a:cubicBezTo>
                  <a:lnTo>
                    <a:pt x="91057" y="0"/>
                  </a:lnTo>
                  <a:cubicBezTo>
                    <a:pt x="26259" y="73691"/>
                    <a:pt x="-9316" y="138488"/>
                    <a:pt x="2119" y="190580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29" name="Forma libre: forma 3828">
              <a:extLst>
                <a:ext uri="{FF2B5EF4-FFF2-40B4-BE49-F238E27FC236}">
                  <a16:creationId xmlns:a16="http://schemas.microsoft.com/office/drawing/2014/main" id="{6657D1A5-86A6-9A4B-13E2-F320977BB4D4}"/>
                </a:ext>
              </a:extLst>
            </p:cNvPr>
            <p:cNvSpPr/>
            <p:nvPr/>
          </p:nvSpPr>
          <p:spPr>
            <a:xfrm>
              <a:off x="6486237" y="-107995"/>
              <a:ext cx="647310" cy="255101"/>
            </a:xfrm>
            <a:custGeom>
              <a:avLst/>
              <a:gdLst>
                <a:gd name="csX0" fmla="*/ 3149 w 647310"/>
                <a:gd name="csY0" fmla="*/ 144841 h 255101"/>
                <a:gd name="csX1" fmla="*/ 155613 w 647310"/>
                <a:gd name="csY1" fmla="*/ 231237 h 255101"/>
                <a:gd name="csX2" fmla="*/ 647310 w 647310"/>
                <a:gd name="csY2" fmla="*/ 235049 h 255101"/>
                <a:gd name="csX3" fmla="*/ 647310 w 647310"/>
                <a:gd name="csY3" fmla="*/ 224884 h 255101"/>
                <a:gd name="csX4" fmla="*/ 156884 w 647310"/>
                <a:gd name="csY4" fmla="*/ 222343 h 255101"/>
                <a:gd name="csX5" fmla="*/ 12043 w 647310"/>
                <a:gd name="csY5" fmla="*/ 142300 h 255101"/>
                <a:gd name="csX6" fmla="*/ 65406 w 647310"/>
                <a:gd name="csY6" fmla="*/ 0 h 255101"/>
                <a:gd name="csX7" fmla="*/ 53971 w 647310"/>
                <a:gd name="csY7" fmla="*/ 0 h 255101"/>
                <a:gd name="csX8" fmla="*/ 3149 w 647310"/>
                <a:gd name="csY8" fmla="*/ 144841 h 2551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647310" h="255101">
                  <a:moveTo>
                    <a:pt x="3149" y="144841"/>
                  </a:moveTo>
                  <a:cubicBezTo>
                    <a:pt x="15855" y="188039"/>
                    <a:pt x="66676" y="215991"/>
                    <a:pt x="155613" y="231237"/>
                  </a:cubicBezTo>
                  <a:cubicBezTo>
                    <a:pt x="327135" y="261730"/>
                    <a:pt x="488493" y="263000"/>
                    <a:pt x="647310" y="235049"/>
                  </a:cubicBezTo>
                  <a:lnTo>
                    <a:pt x="647310" y="224884"/>
                  </a:lnTo>
                  <a:cubicBezTo>
                    <a:pt x="488493" y="252836"/>
                    <a:pt x="327135" y="251566"/>
                    <a:pt x="156884" y="222343"/>
                  </a:cubicBezTo>
                  <a:cubicBezTo>
                    <a:pt x="71758" y="207097"/>
                    <a:pt x="23478" y="180416"/>
                    <a:pt x="12043" y="142300"/>
                  </a:cubicBezTo>
                  <a:cubicBezTo>
                    <a:pt x="608" y="104184"/>
                    <a:pt x="22207" y="55903"/>
                    <a:pt x="65406" y="0"/>
                  </a:cubicBezTo>
                  <a:lnTo>
                    <a:pt x="53971" y="0"/>
                  </a:lnTo>
                  <a:cubicBezTo>
                    <a:pt x="12043" y="55903"/>
                    <a:pt x="-8285" y="104184"/>
                    <a:pt x="3149" y="144841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30" name="Forma libre: forma 3829">
              <a:extLst>
                <a:ext uri="{FF2B5EF4-FFF2-40B4-BE49-F238E27FC236}">
                  <a16:creationId xmlns:a16="http://schemas.microsoft.com/office/drawing/2014/main" id="{C6F892EB-0AC8-8B7F-FD22-5C0D8E21E247}"/>
                </a:ext>
              </a:extLst>
            </p:cNvPr>
            <p:cNvSpPr/>
            <p:nvPr/>
          </p:nvSpPr>
          <p:spPr>
            <a:xfrm>
              <a:off x="6660237" y="-107995"/>
              <a:ext cx="473309" cy="181792"/>
            </a:xfrm>
            <a:custGeom>
              <a:avLst/>
              <a:gdLst>
                <a:gd name="csX0" fmla="*/ 4483 w 473309"/>
                <a:gd name="csY0" fmla="*/ 100372 h 181792"/>
                <a:gd name="csX1" fmla="*/ 188710 w 473309"/>
                <a:gd name="csY1" fmla="*/ 176604 h 181792"/>
                <a:gd name="csX2" fmla="*/ 473310 w 473309"/>
                <a:gd name="csY2" fmla="*/ 168981 h 181792"/>
                <a:gd name="csX3" fmla="*/ 473310 w 473309"/>
                <a:gd name="csY3" fmla="*/ 160087 h 181792"/>
                <a:gd name="csX4" fmla="*/ 305599 w 473309"/>
                <a:gd name="csY4" fmla="*/ 174063 h 181792"/>
                <a:gd name="csX5" fmla="*/ 189981 w 473309"/>
                <a:gd name="csY5" fmla="*/ 168981 h 181792"/>
                <a:gd name="csX6" fmla="*/ 13376 w 473309"/>
                <a:gd name="csY6" fmla="*/ 97831 h 181792"/>
                <a:gd name="csX7" fmla="*/ 33705 w 473309"/>
                <a:gd name="csY7" fmla="*/ 0 h 181792"/>
                <a:gd name="csX8" fmla="*/ 22270 w 473309"/>
                <a:gd name="csY8" fmla="*/ 0 h 181792"/>
                <a:gd name="csX9" fmla="*/ 4483 w 473309"/>
                <a:gd name="csY9" fmla="*/ 100372 h 181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73309" h="181792">
                  <a:moveTo>
                    <a:pt x="4483" y="100372"/>
                  </a:moveTo>
                  <a:cubicBezTo>
                    <a:pt x="20999" y="142300"/>
                    <a:pt x="81986" y="167710"/>
                    <a:pt x="188710" y="176604"/>
                  </a:cubicBezTo>
                  <a:cubicBezTo>
                    <a:pt x="296705" y="185498"/>
                    <a:pt x="389454" y="182957"/>
                    <a:pt x="473310" y="168981"/>
                  </a:cubicBezTo>
                  <a:lnTo>
                    <a:pt x="473310" y="160087"/>
                  </a:lnTo>
                  <a:cubicBezTo>
                    <a:pt x="419947" y="168981"/>
                    <a:pt x="364043" y="174063"/>
                    <a:pt x="305599" y="174063"/>
                  </a:cubicBezTo>
                  <a:cubicBezTo>
                    <a:pt x="268753" y="174063"/>
                    <a:pt x="229367" y="172793"/>
                    <a:pt x="189981" y="168981"/>
                  </a:cubicBezTo>
                  <a:cubicBezTo>
                    <a:pt x="87067" y="160087"/>
                    <a:pt x="28623" y="137218"/>
                    <a:pt x="13376" y="97831"/>
                  </a:cubicBezTo>
                  <a:cubicBezTo>
                    <a:pt x="3212" y="72420"/>
                    <a:pt x="12106" y="38116"/>
                    <a:pt x="33705" y="0"/>
                  </a:cubicBezTo>
                  <a:lnTo>
                    <a:pt x="22270" y="0"/>
                  </a:lnTo>
                  <a:cubicBezTo>
                    <a:pt x="1941" y="38116"/>
                    <a:pt x="-5682" y="72420"/>
                    <a:pt x="4483" y="100372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31" name="Forma libre: forma 3830">
              <a:extLst>
                <a:ext uri="{FF2B5EF4-FFF2-40B4-BE49-F238E27FC236}">
                  <a16:creationId xmlns:a16="http://schemas.microsoft.com/office/drawing/2014/main" id="{2F91C276-343D-B00A-4A79-94E4284B3519}"/>
                </a:ext>
              </a:extLst>
            </p:cNvPr>
            <p:cNvSpPr/>
            <p:nvPr/>
          </p:nvSpPr>
          <p:spPr>
            <a:xfrm>
              <a:off x="6803970" y="-107995"/>
              <a:ext cx="330846" cy="123453"/>
            </a:xfrm>
            <a:custGeom>
              <a:avLst/>
              <a:gdLst>
                <a:gd name="csX0" fmla="*/ 6861 w 330846"/>
                <a:gd name="csY0" fmla="*/ 59715 h 123453"/>
                <a:gd name="csX1" fmla="*/ 253345 w 330846"/>
                <a:gd name="csY1" fmla="*/ 123242 h 123453"/>
                <a:gd name="csX2" fmla="*/ 330847 w 330846"/>
                <a:gd name="csY2" fmla="*/ 119430 h 123453"/>
                <a:gd name="csX3" fmla="*/ 330847 w 330846"/>
                <a:gd name="csY3" fmla="*/ 110536 h 123453"/>
                <a:gd name="csX4" fmla="*/ 253345 w 330846"/>
                <a:gd name="csY4" fmla="*/ 114348 h 123453"/>
                <a:gd name="csX5" fmla="*/ 235557 w 330846"/>
                <a:gd name="csY5" fmla="*/ 114348 h 123453"/>
                <a:gd name="csX6" fmla="*/ 17025 w 330846"/>
                <a:gd name="csY6" fmla="*/ 55903 h 123453"/>
                <a:gd name="csX7" fmla="*/ 14484 w 330846"/>
                <a:gd name="csY7" fmla="*/ 0 h 123453"/>
                <a:gd name="csX8" fmla="*/ 3049 w 330846"/>
                <a:gd name="csY8" fmla="*/ 0 h 123453"/>
                <a:gd name="csX9" fmla="*/ 6861 w 330846"/>
                <a:gd name="csY9" fmla="*/ 59715 h 1234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30846" h="123453">
                  <a:moveTo>
                    <a:pt x="6861" y="59715"/>
                  </a:moveTo>
                  <a:cubicBezTo>
                    <a:pt x="29730" y="105454"/>
                    <a:pt x="108504" y="125783"/>
                    <a:pt x="253345" y="123242"/>
                  </a:cubicBezTo>
                  <a:cubicBezTo>
                    <a:pt x="280026" y="123242"/>
                    <a:pt x="305436" y="121971"/>
                    <a:pt x="330847" y="119430"/>
                  </a:cubicBezTo>
                  <a:lnTo>
                    <a:pt x="330847" y="110536"/>
                  </a:lnTo>
                  <a:cubicBezTo>
                    <a:pt x="306707" y="113077"/>
                    <a:pt x="280026" y="114348"/>
                    <a:pt x="253345" y="114348"/>
                  </a:cubicBezTo>
                  <a:cubicBezTo>
                    <a:pt x="246992" y="114348"/>
                    <a:pt x="240639" y="114348"/>
                    <a:pt x="235557" y="114348"/>
                  </a:cubicBezTo>
                  <a:cubicBezTo>
                    <a:pt x="105962" y="114348"/>
                    <a:pt x="36083" y="95290"/>
                    <a:pt x="17025" y="55903"/>
                  </a:cubicBezTo>
                  <a:cubicBezTo>
                    <a:pt x="9402" y="40657"/>
                    <a:pt x="9402" y="21599"/>
                    <a:pt x="14484" y="0"/>
                  </a:cubicBezTo>
                  <a:lnTo>
                    <a:pt x="3049" y="0"/>
                  </a:lnTo>
                  <a:cubicBezTo>
                    <a:pt x="-2033" y="22870"/>
                    <a:pt x="-762" y="41928"/>
                    <a:pt x="6861" y="59715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32" name="Forma libre: forma 3831">
              <a:extLst>
                <a:ext uri="{FF2B5EF4-FFF2-40B4-BE49-F238E27FC236}">
                  <a16:creationId xmlns:a16="http://schemas.microsoft.com/office/drawing/2014/main" id="{671AAE12-3141-C994-5C07-CC707D461B8B}"/>
                </a:ext>
              </a:extLst>
            </p:cNvPr>
            <p:cNvSpPr/>
            <p:nvPr/>
          </p:nvSpPr>
          <p:spPr>
            <a:xfrm>
              <a:off x="3579864" y="311280"/>
              <a:ext cx="2293472" cy="846175"/>
            </a:xfrm>
            <a:custGeom>
              <a:avLst/>
              <a:gdLst>
                <a:gd name="csX0" fmla="*/ 2185318 w 2293472"/>
                <a:gd name="csY0" fmla="*/ 11435 h 846175"/>
                <a:gd name="csX1" fmla="*/ 2143391 w 2293472"/>
                <a:gd name="csY1" fmla="*/ 0 h 846175"/>
                <a:gd name="csX2" fmla="*/ 1753337 w 2293472"/>
                <a:gd name="csY2" fmla="*/ 116889 h 846175"/>
                <a:gd name="csX3" fmla="*/ 974500 w 2293472"/>
                <a:gd name="csY3" fmla="*/ 454851 h 846175"/>
                <a:gd name="csX4" fmla="*/ 215991 w 2293472"/>
                <a:gd name="csY4" fmla="*/ 778837 h 846175"/>
                <a:gd name="csX5" fmla="*/ 0 w 2293472"/>
                <a:gd name="csY5" fmla="*/ 846175 h 846175"/>
                <a:gd name="csX6" fmla="*/ 35575 w 2293472"/>
                <a:gd name="csY6" fmla="*/ 846175 h 846175"/>
                <a:gd name="csX7" fmla="*/ 219802 w 2293472"/>
                <a:gd name="csY7" fmla="*/ 787731 h 846175"/>
                <a:gd name="csX8" fmla="*/ 979582 w 2293472"/>
                <a:gd name="csY8" fmla="*/ 463745 h 846175"/>
                <a:gd name="csX9" fmla="*/ 1758419 w 2293472"/>
                <a:gd name="csY9" fmla="*/ 125783 h 846175"/>
                <a:gd name="csX10" fmla="*/ 2180236 w 2293472"/>
                <a:gd name="csY10" fmla="*/ 19058 h 846175"/>
                <a:gd name="csX11" fmla="*/ 2284420 w 2293472"/>
                <a:gd name="csY11" fmla="*/ 340503 h 846175"/>
                <a:gd name="csX12" fmla="*/ 2119250 w 2293472"/>
                <a:gd name="csY12" fmla="*/ 846175 h 846175"/>
                <a:gd name="csX13" fmla="*/ 2130685 w 2293472"/>
                <a:gd name="csY13" fmla="*/ 846175 h 846175"/>
                <a:gd name="csX14" fmla="*/ 2293314 w 2293472"/>
                <a:gd name="csY14" fmla="*/ 340503 h 846175"/>
                <a:gd name="csX15" fmla="*/ 2185318 w 2293472"/>
                <a:gd name="csY15" fmla="*/ 11435 h 846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293472" h="846175">
                  <a:moveTo>
                    <a:pt x="2185318" y="11435"/>
                  </a:moveTo>
                  <a:cubicBezTo>
                    <a:pt x="2178965" y="5082"/>
                    <a:pt x="2167531" y="0"/>
                    <a:pt x="2143391" y="0"/>
                  </a:cubicBezTo>
                  <a:cubicBezTo>
                    <a:pt x="2092569" y="0"/>
                    <a:pt x="1987115" y="24140"/>
                    <a:pt x="1753337" y="116889"/>
                  </a:cubicBezTo>
                  <a:cubicBezTo>
                    <a:pt x="1528452" y="205826"/>
                    <a:pt x="1246394" y="332880"/>
                    <a:pt x="974500" y="454851"/>
                  </a:cubicBezTo>
                  <a:cubicBezTo>
                    <a:pt x="670842" y="590798"/>
                    <a:pt x="383701" y="720393"/>
                    <a:pt x="215991" y="778837"/>
                  </a:cubicBezTo>
                  <a:cubicBezTo>
                    <a:pt x="138488" y="805518"/>
                    <a:pt x="66068" y="827117"/>
                    <a:pt x="0" y="846175"/>
                  </a:cubicBezTo>
                  <a:lnTo>
                    <a:pt x="35575" y="846175"/>
                  </a:lnTo>
                  <a:cubicBezTo>
                    <a:pt x="92749" y="829659"/>
                    <a:pt x="153735" y="810601"/>
                    <a:pt x="219802" y="787731"/>
                  </a:cubicBezTo>
                  <a:cubicBezTo>
                    <a:pt x="388783" y="729286"/>
                    <a:pt x="675924" y="599692"/>
                    <a:pt x="979582" y="463745"/>
                  </a:cubicBezTo>
                  <a:cubicBezTo>
                    <a:pt x="1251476" y="341774"/>
                    <a:pt x="1533534" y="214720"/>
                    <a:pt x="1758419" y="125783"/>
                  </a:cubicBezTo>
                  <a:cubicBezTo>
                    <a:pt x="2008714" y="26681"/>
                    <a:pt x="2149743" y="-8894"/>
                    <a:pt x="2180236" y="19058"/>
                  </a:cubicBezTo>
                  <a:cubicBezTo>
                    <a:pt x="2250115" y="83855"/>
                    <a:pt x="2283149" y="227426"/>
                    <a:pt x="2284420" y="340503"/>
                  </a:cubicBezTo>
                  <a:cubicBezTo>
                    <a:pt x="2286961" y="463745"/>
                    <a:pt x="2259009" y="651784"/>
                    <a:pt x="2119250" y="846175"/>
                  </a:cubicBezTo>
                  <a:lnTo>
                    <a:pt x="2130685" y="846175"/>
                  </a:lnTo>
                  <a:cubicBezTo>
                    <a:pt x="2269173" y="651784"/>
                    <a:pt x="2295855" y="463745"/>
                    <a:pt x="2293314" y="340503"/>
                  </a:cubicBezTo>
                  <a:cubicBezTo>
                    <a:pt x="2290772" y="198203"/>
                    <a:pt x="2248845" y="69879"/>
                    <a:pt x="2185318" y="11435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33" name="Forma libre: forma 3832">
              <a:extLst>
                <a:ext uri="{FF2B5EF4-FFF2-40B4-BE49-F238E27FC236}">
                  <a16:creationId xmlns:a16="http://schemas.microsoft.com/office/drawing/2014/main" id="{5814E9BF-6E46-E756-5AB5-7C558F9C40FB}"/>
                </a:ext>
              </a:extLst>
            </p:cNvPr>
            <p:cNvSpPr/>
            <p:nvPr/>
          </p:nvSpPr>
          <p:spPr>
            <a:xfrm>
              <a:off x="3957212" y="562846"/>
              <a:ext cx="1667188" cy="593339"/>
            </a:xfrm>
            <a:custGeom>
              <a:avLst/>
              <a:gdLst>
                <a:gd name="csX0" fmla="*/ 1583085 w 1667188"/>
                <a:gd name="csY0" fmla="*/ 11435 h 593339"/>
                <a:gd name="csX1" fmla="*/ 1539887 w 1667188"/>
                <a:gd name="csY1" fmla="*/ 0 h 593339"/>
                <a:gd name="csX2" fmla="*/ 1218442 w 1667188"/>
                <a:gd name="csY2" fmla="*/ 87667 h 593339"/>
                <a:gd name="csX3" fmla="*/ 571740 w 1667188"/>
                <a:gd name="csY3" fmla="*/ 355749 h 593339"/>
                <a:gd name="csX4" fmla="*/ 0 w 1667188"/>
                <a:gd name="csY4" fmla="*/ 593339 h 593339"/>
                <a:gd name="csX5" fmla="*/ 27952 w 1667188"/>
                <a:gd name="csY5" fmla="*/ 593339 h 593339"/>
                <a:gd name="csX6" fmla="*/ 575552 w 1667188"/>
                <a:gd name="csY6" fmla="*/ 364643 h 593339"/>
                <a:gd name="csX7" fmla="*/ 1222253 w 1667188"/>
                <a:gd name="csY7" fmla="*/ 96561 h 593339"/>
                <a:gd name="csX8" fmla="*/ 1576732 w 1667188"/>
                <a:gd name="csY8" fmla="*/ 17787 h 593339"/>
                <a:gd name="csX9" fmla="*/ 1655505 w 1667188"/>
                <a:gd name="csY9" fmla="*/ 288411 h 593339"/>
                <a:gd name="csX10" fmla="*/ 1552592 w 1667188"/>
                <a:gd name="csY10" fmla="*/ 592069 h 593339"/>
                <a:gd name="csX11" fmla="*/ 1564027 w 1667188"/>
                <a:gd name="csY11" fmla="*/ 592069 h 593339"/>
                <a:gd name="csX12" fmla="*/ 1665669 w 1667188"/>
                <a:gd name="csY12" fmla="*/ 288411 h 593339"/>
                <a:gd name="csX13" fmla="*/ 1583085 w 1667188"/>
                <a:gd name="csY13" fmla="*/ 11435 h 593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67188" h="593339">
                  <a:moveTo>
                    <a:pt x="1583085" y="11435"/>
                  </a:moveTo>
                  <a:cubicBezTo>
                    <a:pt x="1575462" y="5082"/>
                    <a:pt x="1564027" y="0"/>
                    <a:pt x="1539887" y="0"/>
                  </a:cubicBezTo>
                  <a:cubicBezTo>
                    <a:pt x="1494147" y="0"/>
                    <a:pt x="1403940" y="19058"/>
                    <a:pt x="1218442" y="87667"/>
                  </a:cubicBezTo>
                  <a:cubicBezTo>
                    <a:pt x="1031673" y="157546"/>
                    <a:pt x="797895" y="257918"/>
                    <a:pt x="571740" y="355749"/>
                  </a:cubicBezTo>
                  <a:cubicBezTo>
                    <a:pt x="354479" y="449769"/>
                    <a:pt x="147382" y="538706"/>
                    <a:pt x="0" y="593339"/>
                  </a:cubicBezTo>
                  <a:lnTo>
                    <a:pt x="27952" y="593339"/>
                  </a:lnTo>
                  <a:cubicBezTo>
                    <a:pt x="174063" y="538706"/>
                    <a:pt x="369725" y="453581"/>
                    <a:pt x="575552" y="364643"/>
                  </a:cubicBezTo>
                  <a:cubicBezTo>
                    <a:pt x="801707" y="266812"/>
                    <a:pt x="1035485" y="166440"/>
                    <a:pt x="1222253" y="96561"/>
                  </a:cubicBezTo>
                  <a:cubicBezTo>
                    <a:pt x="1429351" y="19058"/>
                    <a:pt x="1548781" y="-6353"/>
                    <a:pt x="1576732" y="17787"/>
                  </a:cubicBezTo>
                  <a:cubicBezTo>
                    <a:pt x="1633906" y="68609"/>
                    <a:pt x="1664399" y="172793"/>
                    <a:pt x="1655505" y="288411"/>
                  </a:cubicBezTo>
                  <a:cubicBezTo>
                    <a:pt x="1647882" y="388783"/>
                    <a:pt x="1611037" y="494238"/>
                    <a:pt x="1552592" y="592069"/>
                  </a:cubicBezTo>
                  <a:lnTo>
                    <a:pt x="1564027" y="592069"/>
                  </a:lnTo>
                  <a:cubicBezTo>
                    <a:pt x="1622471" y="492967"/>
                    <a:pt x="1658047" y="388783"/>
                    <a:pt x="1665669" y="288411"/>
                  </a:cubicBezTo>
                  <a:cubicBezTo>
                    <a:pt x="1674563" y="170252"/>
                    <a:pt x="1644071" y="66068"/>
                    <a:pt x="1583085" y="11435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34" name="Forma libre: forma 3833">
              <a:extLst>
                <a:ext uri="{FF2B5EF4-FFF2-40B4-BE49-F238E27FC236}">
                  <a16:creationId xmlns:a16="http://schemas.microsoft.com/office/drawing/2014/main" id="{BB30497D-1443-6529-F3C4-04D78DCD7C14}"/>
                </a:ext>
              </a:extLst>
            </p:cNvPr>
            <p:cNvSpPr/>
            <p:nvPr/>
          </p:nvSpPr>
          <p:spPr>
            <a:xfrm>
              <a:off x="4296445" y="814412"/>
              <a:ext cx="1086561" cy="343044"/>
            </a:xfrm>
            <a:custGeom>
              <a:avLst/>
              <a:gdLst>
                <a:gd name="csX0" fmla="*/ 1020239 w 1086561"/>
                <a:gd name="csY0" fmla="*/ 12705 h 343044"/>
                <a:gd name="csX1" fmla="*/ 971958 w 1086561"/>
                <a:gd name="csY1" fmla="*/ 0 h 343044"/>
                <a:gd name="csX2" fmla="*/ 721663 w 1086561"/>
                <a:gd name="csY2" fmla="*/ 59715 h 343044"/>
                <a:gd name="csX3" fmla="*/ 205827 w 1086561"/>
                <a:gd name="csY3" fmla="*/ 259189 h 343044"/>
                <a:gd name="csX4" fmla="*/ 0 w 1086561"/>
                <a:gd name="csY4" fmla="*/ 341774 h 343044"/>
                <a:gd name="csX5" fmla="*/ 25411 w 1086561"/>
                <a:gd name="csY5" fmla="*/ 341774 h 343044"/>
                <a:gd name="csX6" fmla="*/ 208367 w 1086561"/>
                <a:gd name="csY6" fmla="*/ 268083 h 343044"/>
                <a:gd name="csX7" fmla="*/ 971958 w 1086561"/>
                <a:gd name="csY7" fmla="*/ 8894 h 343044"/>
                <a:gd name="csX8" fmla="*/ 1013886 w 1086561"/>
                <a:gd name="csY8" fmla="*/ 19058 h 343044"/>
                <a:gd name="csX9" fmla="*/ 1076142 w 1086561"/>
                <a:gd name="csY9" fmla="*/ 156276 h 343044"/>
                <a:gd name="csX10" fmla="*/ 1031674 w 1086561"/>
                <a:gd name="csY10" fmla="*/ 343044 h 343044"/>
                <a:gd name="csX11" fmla="*/ 1041838 w 1086561"/>
                <a:gd name="csY11" fmla="*/ 343044 h 343044"/>
                <a:gd name="csX12" fmla="*/ 1086306 w 1086561"/>
                <a:gd name="csY12" fmla="*/ 156276 h 343044"/>
                <a:gd name="csX13" fmla="*/ 1020239 w 1086561"/>
                <a:gd name="csY13" fmla="*/ 12705 h 3430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086561" h="343044">
                  <a:moveTo>
                    <a:pt x="1020239" y="12705"/>
                  </a:moveTo>
                  <a:cubicBezTo>
                    <a:pt x="1010074" y="5082"/>
                    <a:pt x="994828" y="0"/>
                    <a:pt x="971958" y="0"/>
                  </a:cubicBezTo>
                  <a:cubicBezTo>
                    <a:pt x="922408" y="0"/>
                    <a:pt x="839823" y="20329"/>
                    <a:pt x="721663" y="59715"/>
                  </a:cubicBezTo>
                  <a:cubicBezTo>
                    <a:pt x="571740" y="110536"/>
                    <a:pt x="386242" y="185498"/>
                    <a:pt x="205827" y="259189"/>
                  </a:cubicBezTo>
                  <a:cubicBezTo>
                    <a:pt x="134677" y="288411"/>
                    <a:pt x="66068" y="316363"/>
                    <a:pt x="0" y="341774"/>
                  </a:cubicBezTo>
                  <a:lnTo>
                    <a:pt x="25411" y="341774"/>
                  </a:lnTo>
                  <a:cubicBezTo>
                    <a:pt x="83855" y="317633"/>
                    <a:pt x="146111" y="293493"/>
                    <a:pt x="208367" y="268083"/>
                  </a:cubicBezTo>
                  <a:cubicBezTo>
                    <a:pt x="509484" y="146111"/>
                    <a:pt x="846176" y="8894"/>
                    <a:pt x="971958" y="8894"/>
                  </a:cubicBezTo>
                  <a:cubicBezTo>
                    <a:pt x="991016" y="8894"/>
                    <a:pt x="1004992" y="12705"/>
                    <a:pt x="1013886" y="19058"/>
                  </a:cubicBezTo>
                  <a:cubicBezTo>
                    <a:pt x="1052002" y="50821"/>
                    <a:pt x="1073601" y="97831"/>
                    <a:pt x="1076142" y="156276"/>
                  </a:cubicBezTo>
                  <a:cubicBezTo>
                    <a:pt x="1078683" y="213450"/>
                    <a:pt x="1063437" y="276976"/>
                    <a:pt x="1031674" y="343044"/>
                  </a:cubicBezTo>
                  <a:lnTo>
                    <a:pt x="1041838" y="343044"/>
                  </a:lnTo>
                  <a:cubicBezTo>
                    <a:pt x="1072330" y="278247"/>
                    <a:pt x="1088848" y="214720"/>
                    <a:pt x="1086306" y="156276"/>
                  </a:cubicBezTo>
                  <a:cubicBezTo>
                    <a:pt x="1082495" y="95290"/>
                    <a:pt x="1059625" y="45739"/>
                    <a:pt x="1020239" y="12705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35" name="Forma libre: forma 3834">
              <a:extLst>
                <a:ext uri="{FF2B5EF4-FFF2-40B4-BE49-F238E27FC236}">
                  <a16:creationId xmlns:a16="http://schemas.microsoft.com/office/drawing/2014/main" id="{BA7D72AA-B117-6D9C-92E2-25BEDF7A7E94}"/>
                </a:ext>
              </a:extLst>
            </p:cNvPr>
            <p:cNvSpPr/>
            <p:nvPr/>
          </p:nvSpPr>
          <p:spPr>
            <a:xfrm>
              <a:off x="4672523" y="1064707"/>
              <a:ext cx="471368" cy="92748"/>
            </a:xfrm>
            <a:custGeom>
              <a:avLst/>
              <a:gdLst>
                <a:gd name="csX0" fmla="*/ 419276 w 471368"/>
                <a:gd name="csY0" fmla="*/ 13976 h 92748"/>
                <a:gd name="csX1" fmla="*/ 362102 w 471368"/>
                <a:gd name="csY1" fmla="*/ 0 h 92748"/>
                <a:gd name="csX2" fmla="*/ 0 w 471368"/>
                <a:gd name="csY2" fmla="*/ 92749 h 92748"/>
                <a:gd name="csX3" fmla="*/ 29222 w 471368"/>
                <a:gd name="csY3" fmla="*/ 92749 h 92748"/>
                <a:gd name="csX4" fmla="*/ 414194 w 471368"/>
                <a:gd name="csY4" fmla="*/ 21599 h 92748"/>
                <a:gd name="csX5" fmla="*/ 461204 w 471368"/>
                <a:gd name="csY5" fmla="*/ 92749 h 92748"/>
                <a:gd name="csX6" fmla="*/ 471368 w 471368"/>
                <a:gd name="csY6" fmla="*/ 92749 h 92748"/>
                <a:gd name="csX7" fmla="*/ 419276 w 471368"/>
                <a:gd name="csY7" fmla="*/ 13976 h 92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71368" h="92748">
                  <a:moveTo>
                    <a:pt x="419276" y="13976"/>
                  </a:moveTo>
                  <a:cubicBezTo>
                    <a:pt x="406571" y="3812"/>
                    <a:pt x="387513" y="0"/>
                    <a:pt x="362102" y="0"/>
                  </a:cubicBezTo>
                  <a:cubicBezTo>
                    <a:pt x="284599" y="0"/>
                    <a:pt x="152464" y="39387"/>
                    <a:pt x="0" y="92749"/>
                  </a:cubicBezTo>
                  <a:lnTo>
                    <a:pt x="29222" y="92749"/>
                  </a:lnTo>
                  <a:cubicBezTo>
                    <a:pt x="214720" y="29222"/>
                    <a:pt x="370996" y="-12705"/>
                    <a:pt x="414194" y="21599"/>
                  </a:cubicBezTo>
                  <a:cubicBezTo>
                    <a:pt x="439605" y="41928"/>
                    <a:pt x="454851" y="66068"/>
                    <a:pt x="461204" y="92749"/>
                  </a:cubicBezTo>
                  <a:lnTo>
                    <a:pt x="471368" y="92749"/>
                  </a:lnTo>
                  <a:cubicBezTo>
                    <a:pt x="463745" y="62256"/>
                    <a:pt x="447228" y="36845"/>
                    <a:pt x="419276" y="13976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36" name="Forma libre: forma 3835">
              <a:extLst>
                <a:ext uri="{FF2B5EF4-FFF2-40B4-BE49-F238E27FC236}">
                  <a16:creationId xmlns:a16="http://schemas.microsoft.com/office/drawing/2014/main" id="{7A8A2DEE-0EC9-0071-0837-C88D2DCA130F}"/>
                </a:ext>
              </a:extLst>
            </p:cNvPr>
            <p:cNvSpPr/>
            <p:nvPr/>
          </p:nvSpPr>
          <p:spPr>
            <a:xfrm>
              <a:off x="5915104" y="495508"/>
              <a:ext cx="1219712" cy="660677"/>
            </a:xfrm>
            <a:custGeom>
              <a:avLst/>
              <a:gdLst>
                <a:gd name="csX0" fmla="*/ 678465 w 1219712"/>
                <a:gd name="csY0" fmla="*/ 22870 h 660677"/>
                <a:gd name="csX1" fmla="*/ 307469 w 1219712"/>
                <a:gd name="csY1" fmla="*/ 35575 h 660677"/>
                <a:gd name="csX2" fmla="*/ 242672 w 1219712"/>
                <a:gd name="csY2" fmla="*/ 30493 h 660677"/>
                <a:gd name="csX3" fmla="*/ 149923 w 1219712"/>
                <a:gd name="csY3" fmla="*/ 152464 h 660677"/>
                <a:gd name="csX4" fmla="*/ 63527 w 1219712"/>
                <a:gd name="csY4" fmla="*/ 504402 h 660677"/>
                <a:gd name="csX5" fmla="*/ 0 w 1219712"/>
                <a:gd name="csY5" fmla="*/ 660678 h 660677"/>
                <a:gd name="csX6" fmla="*/ 10165 w 1219712"/>
                <a:gd name="csY6" fmla="*/ 660678 h 660677"/>
                <a:gd name="csX7" fmla="*/ 72421 w 1219712"/>
                <a:gd name="csY7" fmla="*/ 506943 h 660677"/>
                <a:gd name="csX8" fmla="*/ 160087 w 1219712"/>
                <a:gd name="csY8" fmla="*/ 153735 h 660677"/>
                <a:gd name="csX9" fmla="*/ 190580 w 1219712"/>
                <a:gd name="csY9" fmla="*/ 52092 h 660677"/>
                <a:gd name="csX10" fmla="*/ 306199 w 1219712"/>
                <a:gd name="csY10" fmla="*/ 44469 h 660677"/>
                <a:gd name="csX11" fmla="*/ 678465 w 1219712"/>
                <a:gd name="csY11" fmla="*/ 31763 h 660677"/>
                <a:gd name="csX12" fmla="*/ 1219712 w 1219712"/>
                <a:gd name="csY12" fmla="*/ 11435 h 660677"/>
                <a:gd name="csX13" fmla="*/ 1219712 w 1219712"/>
                <a:gd name="csY13" fmla="*/ 1271 h 660677"/>
                <a:gd name="csX14" fmla="*/ 1149833 w 1219712"/>
                <a:gd name="csY14" fmla="*/ 0 h 660677"/>
                <a:gd name="csX15" fmla="*/ 678465 w 1219712"/>
                <a:gd name="csY15" fmla="*/ 22870 h 6606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219712" h="660677">
                  <a:moveTo>
                    <a:pt x="678465" y="22870"/>
                  </a:moveTo>
                  <a:cubicBezTo>
                    <a:pt x="515837" y="34304"/>
                    <a:pt x="376078" y="43198"/>
                    <a:pt x="307469" y="35575"/>
                  </a:cubicBezTo>
                  <a:cubicBezTo>
                    <a:pt x="282059" y="33034"/>
                    <a:pt x="260459" y="30493"/>
                    <a:pt x="242672" y="30493"/>
                  </a:cubicBezTo>
                  <a:cubicBezTo>
                    <a:pt x="167711" y="30493"/>
                    <a:pt x="163899" y="60986"/>
                    <a:pt x="149923" y="152464"/>
                  </a:cubicBezTo>
                  <a:cubicBezTo>
                    <a:pt x="139759" y="226155"/>
                    <a:pt x="123242" y="335421"/>
                    <a:pt x="63527" y="504402"/>
                  </a:cubicBezTo>
                  <a:cubicBezTo>
                    <a:pt x="41928" y="562846"/>
                    <a:pt x="21599" y="614938"/>
                    <a:pt x="0" y="660678"/>
                  </a:cubicBezTo>
                  <a:lnTo>
                    <a:pt x="10165" y="660678"/>
                  </a:lnTo>
                  <a:cubicBezTo>
                    <a:pt x="30493" y="614938"/>
                    <a:pt x="52092" y="564117"/>
                    <a:pt x="72421" y="506943"/>
                  </a:cubicBezTo>
                  <a:cubicBezTo>
                    <a:pt x="133406" y="337962"/>
                    <a:pt x="148653" y="227426"/>
                    <a:pt x="160087" y="153735"/>
                  </a:cubicBezTo>
                  <a:cubicBezTo>
                    <a:pt x="167711" y="100372"/>
                    <a:pt x="172793" y="67338"/>
                    <a:pt x="190580" y="52092"/>
                  </a:cubicBezTo>
                  <a:cubicBezTo>
                    <a:pt x="209638" y="36845"/>
                    <a:pt x="245213" y="36845"/>
                    <a:pt x="306199" y="44469"/>
                  </a:cubicBezTo>
                  <a:cubicBezTo>
                    <a:pt x="374807" y="52092"/>
                    <a:pt x="515837" y="43198"/>
                    <a:pt x="678465" y="31763"/>
                  </a:cubicBezTo>
                  <a:cubicBezTo>
                    <a:pt x="849987" y="20329"/>
                    <a:pt x="1054543" y="6353"/>
                    <a:pt x="1219712" y="11435"/>
                  </a:cubicBezTo>
                  <a:lnTo>
                    <a:pt x="1219712" y="1271"/>
                  </a:lnTo>
                  <a:cubicBezTo>
                    <a:pt x="1196843" y="0"/>
                    <a:pt x="1173974" y="0"/>
                    <a:pt x="1149833" y="0"/>
                  </a:cubicBezTo>
                  <a:cubicBezTo>
                    <a:pt x="1001180" y="0"/>
                    <a:pt x="832200" y="11435"/>
                    <a:pt x="678465" y="22870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37" name="Forma libre: forma 3836">
              <a:extLst>
                <a:ext uri="{FF2B5EF4-FFF2-40B4-BE49-F238E27FC236}">
                  <a16:creationId xmlns:a16="http://schemas.microsoft.com/office/drawing/2014/main" id="{D8B3E1C9-BD95-851E-31A8-AEF77D04725C}"/>
                </a:ext>
              </a:extLst>
            </p:cNvPr>
            <p:cNvSpPr/>
            <p:nvPr/>
          </p:nvSpPr>
          <p:spPr>
            <a:xfrm>
              <a:off x="6103144" y="620020"/>
              <a:ext cx="1031673" cy="536165"/>
            </a:xfrm>
            <a:custGeom>
              <a:avLst/>
              <a:gdLst>
                <a:gd name="csX0" fmla="*/ 491696 w 1031673"/>
                <a:gd name="csY0" fmla="*/ 26681 h 536165"/>
                <a:gd name="csX1" fmla="*/ 246483 w 1031673"/>
                <a:gd name="csY1" fmla="*/ 41928 h 536165"/>
                <a:gd name="csX2" fmla="*/ 111807 w 1031673"/>
                <a:gd name="csY2" fmla="*/ 160087 h 536165"/>
                <a:gd name="csX3" fmla="*/ 44469 w 1031673"/>
                <a:gd name="csY3" fmla="*/ 423088 h 536165"/>
                <a:gd name="csX4" fmla="*/ 0 w 1031673"/>
                <a:gd name="csY4" fmla="*/ 536165 h 536165"/>
                <a:gd name="csX5" fmla="*/ 10164 w 1031673"/>
                <a:gd name="csY5" fmla="*/ 536165 h 536165"/>
                <a:gd name="csX6" fmla="*/ 53362 w 1031673"/>
                <a:gd name="csY6" fmla="*/ 426899 h 536165"/>
                <a:gd name="csX7" fmla="*/ 120701 w 1031673"/>
                <a:gd name="csY7" fmla="*/ 161358 h 536165"/>
                <a:gd name="csX8" fmla="*/ 246483 w 1031673"/>
                <a:gd name="csY8" fmla="*/ 50821 h 536165"/>
                <a:gd name="csX9" fmla="*/ 492967 w 1031673"/>
                <a:gd name="csY9" fmla="*/ 35575 h 536165"/>
                <a:gd name="csX10" fmla="*/ 1031673 w 1031673"/>
                <a:gd name="csY10" fmla="*/ 13976 h 536165"/>
                <a:gd name="csX11" fmla="*/ 1031673 w 1031673"/>
                <a:gd name="csY11" fmla="*/ 3812 h 536165"/>
                <a:gd name="csX12" fmla="*/ 922408 w 1031673"/>
                <a:gd name="csY12" fmla="*/ 0 h 536165"/>
                <a:gd name="csX13" fmla="*/ 491696 w 1031673"/>
                <a:gd name="csY13" fmla="*/ 26681 h 5361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031673" h="536165">
                  <a:moveTo>
                    <a:pt x="491696" y="26681"/>
                  </a:moveTo>
                  <a:cubicBezTo>
                    <a:pt x="386242" y="35575"/>
                    <a:pt x="294764" y="44469"/>
                    <a:pt x="246483" y="41928"/>
                  </a:cubicBezTo>
                  <a:cubicBezTo>
                    <a:pt x="132135" y="38116"/>
                    <a:pt x="128324" y="60986"/>
                    <a:pt x="111807" y="160087"/>
                  </a:cubicBezTo>
                  <a:cubicBezTo>
                    <a:pt x="101643" y="215991"/>
                    <a:pt x="87667" y="301116"/>
                    <a:pt x="44469" y="423088"/>
                  </a:cubicBezTo>
                  <a:cubicBezTo>
                    <a:pt x="30493" y="463745"/>
                    <a:pt x="15246" y="501861"/>
                    <a:pt x="0" y="536165"/>
                  </a:cubicBezTo>
                  <a:lnTo>
                    <a:pt x="10164" y="536165"/>
                  </a:lnTo>
                  <a:cubicBezTo>
                    <a:pt x="25411" y="503131"/>
                    <a:pt x="39387" y="466286"/>
                    <a:pt x="53362" y="426899"/>
                  </a:cubicBezTo>
                  <a:cubicBezTo>
                    <a:pt x="96561" y="303658"/>
                    <a:pt x="110536" y="218532"/>
                    <a:pt x="120701" y="161358"/>
                  </a:cubicBezTo>
                  <a:cubicBezTo>
                    <a:pt x="137217" y="62256"/>
                    <a:pt x="139759" y="47010"/>
                    <a:pt x="246483" y="50821"/>
                  </a:cubicBezTo>
                  <a:cubicBezTo>
                    <a:pt x="296034" y="52092"/>
                    <a:pt x="387513" y="44469"/>
                    <a:pt x="492967" y="35575"/>
                  </a:cubicBezTo>
                  <a:cubicBezTo>
                    <a:pt x="659407" y="21599"/>
                    <a:pt x="876668" y="2541"/>
                    <a:pt x="1031673" y="13976"/>
                  </a:cubicBezTo>
                  <a:lnTo>
                    <a:pt x="1031673" y="3812"/>
                  </a:lnTo>
                  <a:cubicBezTo>
                    <a:pt x="997369" y="1271"/>
                    <a:pt x="960524" y="0"/>
                    <a:pt x="922408" y="0"/>
                  </a:cubicBezTo>
                  <a:cubicBezTo>
                    <a:pt x="786460" y="1271"/>
                    <a:pt x="627644" y="15246"/>
                    <a:pt x="491696" y="26681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38" name="Forma libre: forma 3837">
              <a:extLst>
                <a:ext uri="{FF2B5EF4-FFF2-40B4-BE49-F238E27FC236}">
                  <a16:creationId xmlns:a16="http://schemas.microsoft.com/office/drawing/2014/main" id="{50BE24E0-FEC7-8771-1E97-952E00BD427E}"/>
                </a:ext>
              </a:extLst>
            </p:cNvPr>
            <p:cNvSpPr/>
            <p:nvPr/>
          </p:nvSpPr>
          <p:spPr>
            <a:xfrm>
              <a:off x="6291183" y="745803"/>
              <a:ext cx="843634" cy="410382"/>
            </a:xfrm>
            <a:custGeom>
              <a:avLst/>
              <a:gdLst>
                <a:gd name="csX0" fmla="*/ 297305 w 843634"/>
                <a:gd name="csY0" fmla="*/ 35575 h 410382"/>
                <a:gd name="csX1" fmla="*/ 186769 w 843634"/>
                <a:gd name="csY1" fmla="*/ 48280 h 410382"/>
                <a:gd name="csX2" fmla="*/ 72421 w 843634"/>
                <a:gd name="csY2" fmla="*/ 168981 h 410382"/>
                <a:gd name="csX3" fmla="*/ 26681 w 843634"/>
                <a:gd name="csY3" fmla="*/ 341774 h 410382"/>
                <a:gd name="csX4" fmla="*/ 0 w 843634"/>
                <a:gd name="csY4" fmla="*/ 410382 h 410382"/>
                <a:gd name="csX5" fmla="*/ 10165 w 843634"/>
                <a:gd name="csY5" fmla="*/ 410382 h 410382"/>
                <a:gd name="csX6" fmla="*/ 35575 w 843634"/>
                <a:gd name="csY6" fmla="*/ 344315 h 410382"/>
                <a:gd name="csX7" fmla="*/ 81314 w 843634"/>
                <a:gd name="csY7" fmla="*/ 170251 h 410382"/>
                <a:gd name="csX8" fmla="*/ 186769 w 843634"/>
                <a:gd name="csY8" fmla="*/ 57174 h 410382"/>
                <a:gd name="csX9" fmla="*/ 298576 w 843634"/>
                <a:gd name="csY9" fmla="*/ 44469 h 410382"/>
                <a:gd name="csX10" fmla="*/ 843634 w 843634"/>
                <a:gd name="csY10" fmla="*/ 24140 h 410382"/>
                <a:gd name="csX11" fmla="*/ 843634 w 843634"/>
                <a:gd name="csY11" fmla="*/ 13976 h 410382"/>
                <a:gd name="csX12" fmla="*/ 693712 w 843634"/>
                <a:gd name="csY12" fmla="*/ 0 h 410382"/>
                <a:gd name="csX13" fmla="*/ 297305 w 843634"/>
                <a:gd name="csY13" fmla="*/ 35575 h 4103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843634" h="410382">
                  <a:moveTo>
                    <a:pt x="297305" y="35575"/>
                  </a:moveTo>
                  <a:cubicBezTo>
                    <a:pt x="251566" y="41928"/>
                    <a:pt x="212179" y="47010"/>
                    <a:pt x="186769" y="48280"/>
                  </a:cubicBezTo>
                  <a:cubicBezTo>
                    <a:pt x="96561" y="55903"/>
                    <a:pt x="91479" y="82585"/>
                    <a:pt x="72421" y="168981"/>
                  </a:cubicBezTo>
                  <a:cubicBezTo>
                    <a:pt x="63527" y="209638"/>
                    <a:pt x="52092" y="266812"/>
                    <a:pt x="26681" y="341774"/>
                  </a:cubicBezTo>
                  <a:cubicBezTo>
                    <a:pt x="19058" y="365914"/>
                    <a:pt x="10165" y="388783"/>
                    <a:pt x="0" y="410382"/>
                  </a:cubicBezTo>
                  <a:lnTo>
                    <a:pt x="10165" y="410382"/>
                  </a:lnTo>
                  <a:cubicBezTo>
                    <a:pt x="19058" y="390054"/>
                    <a:pt x="26681" y="367184"/>
                    <a:pt x="35575" y="344315"/>
                  </a:cubicBezTo>
                  <a:cubicBezTo>
                    <a:pt x="60986" y="268083"/>
                    <a:pt x="73691" y="210909"/>
                    <a:pt x="81314" y="170251"/>
                  </a:cubicBezTo>
                  <a:cubicBezTo>
                    <a:pt x="100372" y="82585"/>
                    <a:pt x="104184" y="64797"/>
                    <a:pt x="186769" y="57174"/>
                  </a:cubicBezTo>
                  <a:cubicBezTo>
                    <a:pt x="213450" y="54633"/>
                    <a:pt x="252836" y="49551"/>
                    <a:pt x="298576" y="44469"/>
                  </a:cubicBezTo>
                  <a:cubicBezTo>
                    <a:pt x="453580" y="24140"/>
                    <a:pt x="711499" y="-8894"/>
                    <a:pt x="843634" y="24140"/>
                  </a:cubicBezTo>
                  <a:lnTo>
                    <a:pt x="843634" y="13976"/>
                  </a:lnTo>
                  <a:cubicBezTo>
                    <a:pt x="802977" y="3812"/>
                    <a:pt x="750886" y="0"/>
                    <a:pt x="693712" y="0"/>
                  </a:cubicBezTo>
                  <a:cubicBezTo>
                    <a:pt x="565388" y="0"/>
                    <a:pt x="410383" y="20329"/>
                    <a:pt x="297305" y="35575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39" name="Forma libre: forma 3838">
              <a:extLst>
                <a:ext uri="{FF2B5EF4-FFF2-40B4-BE49-F238E27FC236}">
                  <a16:creationId xmlns:a16="http://schemas.microsoft.com/office/drawing/2014/main" id="{BC2ADAE4-C100-0AB2-3D3A-4ECE023BC35F}"/>
                </a:ext>
              </a:extLst>
            </p:cNvPr>
            <p:cNvSpPr/>
            <p:nvPr/>
          </p:nvSpPr>
          <p:spPr>
            <a:xfrm>
              <a:off x="6476681" y="870315"/>
              <a:ext cx="656866" cy="287140"/>
            </a:xfrm>
            <a:custGeom>
              <a:avLst/>
              <a:gdLst>
                <a:gd name="csX0" fmla="*/ 462475 w 656866"/>
                <a:gd name="csY0" fmla="*/ 0 h 287140"/>
                <a:gd name="csX1" fmla="*/ 127053 w 656866"/>
                <a:gd name="csY1" fmla="*/ 55904 h 287140"/>
                <a:gd name="csX2" fmla="*/ 29222 w 656866"/>
                <a:gd name="csY2" fmla="*/ 189310 h 287140"/>
                <a:gd name="csX3" fmla="*/ 8894 w 656866"/>
                <a:gd name="csY3" fmla="*/ 261730 h 287140"/>
                <a:gd name="csX4" fmla="*/ 0 w 656866"/>
                <a:gd name="csY4" fmla="*/ 287141 h 287140"/>
                <a:gd name="csX5" fmla="*/ 10164 w 656866"/>
                <a:gd name="csY5" fmla="*/ 287141 h 287140"/>
                <a:gd name="csX6" fmla="*/ 17787 w 656866"/>
                <a:gd name="csY6" fmla="*/ 265542 h 287140"/>
                <a:gd name="csX7" fmla="*/ 38116 w 656866"/>
                <a:gd name="csY7" fmla="*/ 191851 h 287140"/>
                <a:gd name="csX8" fmla="*/ 129595 w 656866"/>
                <a:gd name="csY8" fmla="*/ 66068 h 287140"/>
                <a:gd name="csX9" fmla="*/ 396407 w 656866"/>
                <a:gd name="csY9" fmla="*/ 13976 h 287140"/>
                <a:gd name="csX10" fmla="*/ 625103 w 656866"/>
                <a:gd name="csY10" fmla="*/ 63527 h 287140"/>
                <a:gd name="csX11" fmla="*/ 656866 w 656866"/>
                <a:gd name="csY11" fmla="*/ 114348 h 287140"/>
                <a:gd name="csX12" fmla="*/ 656866 w 656866"/>
                <a:gd name="csY12" fmla="*/ 95290 h 287140"/>
                <a:gd name="csX13" fmla="*/ 632726 w 656866"/>
                <a:gd name="csY13" fmla="*/ 57174 h 287140"/>
                <a:gd name="csX14" fmla="*/ 462475 w 656866"/>
                <a:gd name="csY14" fmla="*/ 0 h 2871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56866" h="287140">
                  <a:moveTo>
                    <a:pt x="462475" y="0"/>
                  </a:moveTo>
                  <a:cubicBezTo>
                    <a:pt x="343044" y="0"/>
                    <a:pt x="198203" y="34304"/>
                    <a:pt x="127053" y="55904"/>
                  </a:cubicBezTo>
                  <a:cubicBezTo>
                    <a:pt x="59715" y="76232"/>
                    <a:pt x="50821" y="106725"/>
                    <a:pt x="29222" y="189310"/>
                  </a:cubicBezTo>
                  <a:cubicBezTo>
                    <a:pt x="24140" y="209638"/>
                    <a:pt x="17787" y="233778"/>
                    <a:pt x="8894" y="261730"/>
                  </a:cubicBezTo>
                  <a:cubicBezTo>
                    <a:pt x="6353" y="270624"/>
                    <a:pt x="3811" y="278247"/>
                    <a:pt x="0" y="287141"/>
                  </a:cubicBezTo>
                  <a:lnTo>
                    <a:pt x="10164" y="287141"/>
                  </a:lnTo>
                  <a:cubicBezTo>
                    <a:pt x="12705" y="279517"/>
                    <a:pt x="15247" y="271894"/>
                    <a:pt x="17787" y="265542"/>
                  </a:cubicBezTo>
                  <a:cubicBezTo>
                    <a:pt x="26681" y="237590"/>
                    <a:pt x="33034" y="213450"/>
                    <a:pt x="38116" y="191851"/>
                  </a:cubicBezTo>
                  <a:cubicBezTo>
                    <a:pt x="59715" y="111807"/>
                    <a:pt x="67338" y="85126"/>
                    <a:pt x="129595" y="66068"/>
                  </a:cubicBezTo>
                  <a:cubicBezTo>
                    <a:pt x="191850" y="47010"/>
                    <a:pt x="298575" y="22870"/>
                    <a:pt x="396407" y="13976"/>
                  </a:cubicBezTo>
                  <a:cubicBezTo>
                    <a:pt x="481533" y="6353"/>
                    <a:pt x="590798" y="8894"/>
                    <a:pt x="625103" y="63527"/>
                  </a:cubicBezTo>
                  <a:cubicBezTo>
                    <a:pt x="636537" y="81314"/>
                    <a:pt x="646702" y="97831"/>
                    <a:pt x="656866" y="114348"/>
                  </a:cubicBezTo>
                  <a:lnTo>
                    <a:pt x="656866" y="95290"/>
                  </a:lnTo>
                  <a:cubicBezTo>
                    <a:pt x="649242" y="82585"/>
                    <a:pt x="641620" y="69879"/>
                    <a:pt x="632726" y="57174"/>
                  </a:cubicBezTo>
                  <a:cubicBezTo>
                    <a:pt x="607315" y="15246"/>
                    <a:pt x="541247" y="0"/>
                    <a:pt x="462475" y="0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40" name="Forma libre: forma 3839">
              <a:extLst>
                <a:ext uri="{FF2B5EF4-FFF2-40B4-BE49-F238E27FC236}">
                  <a16:creationId xmlns:a16="http://schemas.microsoft.com/office/drawing/2014/main" id="{C6A91B75-2B7F-37C5-BD09-66CBB78A51FC}"/>
                </a:ext>
              </a:extLst>
            </p:cNvPr>
            <p:cNvSpPr/>
            <p:nvPr/>
          </p:nvSpPr>
          <p:spPr>
            <a:xfrm>
              <a:off x="6659638" y="992286"/>
              <a:ext cx="463744" cy="163898"/>
            </a:xfrm>
            <a:custGeom>
              <a:avLst/>
              <a:gdLst>
                <a:gd name="csX0" fmla="*/ 337962 w 463744"/>
                <a:gd name="csY0" fmla="*/ 45739 h 163898"/>
                <a:gd name="csX1" fmla="*/ 228696 w 463744"/>
                <a:gd name="csY1" fmla="*/ 0 h 163898"/>
                <a:gd name="csX2" fmla="*/ 171522 w 463744"/>
                <a:gd name="csY2" fmla="*/ 8894 h 163898"/>
                <a:gd name="csX3" fmla="*/ 0 w 463744"/>
                <a:gd name="csY3" fmla="*/ 163899 h 163898"/>
                <a:gd name="csX4" fmla="*/ 10164 w 463744"/>
                <a:gd name="csY4" fmla="*/ 163899 h 163898"/>
                <a:gd name="csX5" fmla="*/ 174063 w 463744"/>
                <a:gd name="csY5" fmla="*/ 17787 h 163898"/>
                <a:gd name="csX6" fmla="*/ 330339 w 463744"/>
                <a:gd name="csY6" fmla="*/ 52092 h 163898"/>
                <a:gd name="csX7" fmla="*/ 411652 w 463744"/>
                <a:gd name="csY7" fmla="*/ 129594 h 163898"/>
                <a:gd name="csX8" fmla="*/ 449768 w 463744"/>
                <a:gd name="csY8" fmla="*/ 163899 h 163898"/>
                <a:gd name="csX9" fmla="*/ 463745 w 463744"/>
                <a:gd name="csY9" fmla="*/ 163899 h 163898"/>
                <a:gd name="csX10" fmla="*/ 419276 w 463744"/>
                <a:gd name="csY10" fmla="*/ 121971 h 163898"/>
                <a:gd name="csX11" fmla="*/ 337962 w 463744"/>
                <a:gd name="csY11" fmla="*/ 45739 h 1638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63744" h="163898">
                  <a:moveTo>
                    <a:pt x="337962" y="45739"/>
                  </a:moveTo>
                  <a:cubicBezTo>
                    <a:pt x="308740" y="15246"/>
                    <a:pt x="270624" y="0"/>
                    <a:pt x="228696" y="0"/>
                  </a:cubicBezTo>
                  <a:cubicBezTo>
                    <a:pt x="210908" y="0"/>
                    <a:pt x="191850" y="2541"/>
                    <a:pt x="171522" y="8894"/>
                  </a:cubicBezTo>
                  <a:cubicBezTo>
                    <a:pt x="94019" y="31763"/>
                    <a:pt x="22869" y="97831"/>
                    <a:pt x="0" y="163899"/>
                  </a:cubicBezTo>
                  <a:lnTo>
                    <a:pt x="10164" y="163899"/>
                  </a:lnTo>
                  <a:cubicBezTo>
                    <a:pt x="33034" y="101643"/>
                    <a:pt x="100372" y="39387"/>
                    <a:pt x="174063" y="17787"/>
                  </a:cubicBezTo>
                  <a:cubicBezTo>
                    <a:pt x="235049" y="0"/>
                    <a:pt x="290952" y="11435"/>
                    <a:pt x="330339" y="52092"/>
                  </a:cubicBezTo>
                  <a:cubicBezTo>
                    <a:pt x="359561" y="81314"/>
                    <a:pt x="387513" y="106725"/>
                    <a:pt x="411652" y="129594"/>
                  </a:cubicBezTo>
                  <a:cubicBezTo>
                    <a:pt x="425629" y="142300"/>
                    <a:pt x="438334" y="153735"/>
                    <a:pt x="449768" y="163899"/>
                  </a:cubicBezTo>
                  <a:lnTo>
                    <a:pt x="463745" y="163899"/>
                  </a:lnTo>
                  <a:cubicBezTo>
                    <a:pt x="451039" y="151194"/>
                    <a:pt x="435793" y="137218"/>
                    <a:pt x="419276" y="121971"/>
                  </a:cubicBezTo>
                  <a:cubicBezTo>
                    <a:pt x="395136" y="100372"/>
                    <a:pt x="367184" y="74962"/>
                    <a:pt x="337962" y="45739"/>
                  </a:cubicBezTo>
                  <a:close/>
                </a:path>
              </a:pathLst>
            </a:custGeom>
            <a:solidFill>
              <a:srgbClr val="D6E1F2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</p:grpSp>
      <p:grpSp>
        <p:nvGrpSpPr>
          <p:cNvPr id="3841" name="Gráfico 3695">
            <a:extLst>
              <a:ext uri="{FF2B5EF4-FFF2-40B4-BE49-F238E27FC236}">
                <a16:creationId xmlns:a16="http://schemas.microsoft.com/office/drawing/2014/main" id="{2F10DD2E-C411-3402-C92F-3ABC7E36BF72}"/>
              </a:ext>
            </a:extLst>
          </p:cNvPr>
          <p:cNvGrpSpPr/>
          <p:nvPr/>
        </p:nvGrpSpPr>
        <p:grpSpPr>
          <a:xfrm>
            <a:off x="4734754" y="4765771"/>
            <a:ext cx="1228471" cy="210047"/>
            <a:chOff x="4734754" y="4765771"/>
            <a:chExt cx="1228471" cy="210047"/>
          </a:xfrm>
          <a:solidFill>
            <a:srgbClr val="2E5DA7"/>
          </a:solidFill>
        </p:grpSpPr>
        <p:grpSp>
          <p:nvGrpSpPr>
            <p:cNvPr id="3842" name="Gráfico 3695">
              <a:extLst>
                <a:ext uri="{FF2B5EF4-FFF2-40B4-BE49-F238E27FC236}">
                  <a16:creationId xmlns:a16="http://schemas.microsoft.com/office/drawing/2014/main" id="{CD3C4D01-AB79-9DCE-B8FD-D35DF4879334}"/>
                </a:ext>
              </a:extLst>
            </p:cNvPr>
            <p:cNvGrpSpPr/>
            <p:nvPr/>
          </p:nvGrpSpPr>
          <p:grpSpPr>
            <a:xfrm>
              <a:off x="4734754" y="4765771"/>
              <a:ext cx="209662" cy="209638"/>
              <a:chOff x="4734754" y="4765771"/>
              <a:chExt cx="209662" cy="209638"/>
            </a:xfrm>
            <a:solidFill>
              <a:srgbClr val="2E5DA7"/>
            </a:solidFill>
          </p:grpSpPr>
          <p:sp>
            <p:nvSpPr>
              <p:cNvPr id="3843" name="Forma libre: forma 3842">
                <a:extLst>
                  <a:ext uri="{FF2B5EF4-FFF2-40B4-BE49-F238E27FC236}">
                    <a16:creationId xmlns:a16="http://schemas.microsoft.com/office/drawing/2014/main" id="{07A2D4C9-817D-A77C-D8A3-6D0238C2B843}"/>
                  </a:ext>
                </a:extLst>
              </p:cNvPr>
              <p:cNvSpPr/>
              <p:nvPr/>
            </p:nvSpPr>
            <p:spPr>
              <a:xfrm>
                <a:off x="4734754" y="4765771"/>
                <a:ext cx="209662" cy="209638"/>
              </a:xfrm>
              <a:custGeom>
                <a:avLst/>
                <a:gdLst>
                  <a:gd name="csX0" fmla="*/ 105479 w 209662"/>
                  <a:gd name="csY0" fmla="*/ 0 h 209638"/>
                  <a:gd name="csX1" fmla="*/ 209663 w 209662"/>
                  <a:gd name="csY1" fmla="*/ 105454 h 209638"/>
                  <a:gd name="csX2" fmla="*/ 104208 w 209662"/>
                  <a:gd name="csY2" fmla="*/ 209638 h 209638"/>
                  <a:gd name="csX3" fmla="*/ 25 w 209662"/>
                  <a:gd name="csY3" fmla="*/ 104184 h 209638"/>
                  <a:gd name="csX4" fmla="*/ 105479 w 209662"/>
                  <a:gd name="csY4" fmla="*/ 0 h 209638"/>
                  <a:gd name="csX5" fmla="*/ 40682 w 209662"/>
                  <a:gd name="csY5" fmla="*/ 105454 h 209638"/>
                  <a:gd name="csX6" fmla="*/ 40682 w 209662"/>
                  <a:gd name="csY6" fmla="*/ 128324 h 209638"/>
                  <a:gd name="csX7" fmla="*/ 40682 w 209662"/>
                  <a:gd name="csY7" fmla="*/ 137217 h 209638"/>
                  <a:gd name="csX8" fmla="*/ 61010 w 209662"/>
                  <a:gd name="csY8" fmla="*/ 165169 h 209638"/>
                  <a:gd name="csX9" fmla="*/ 80068 w 209662"/>
                  <a:gd name="csY9" fmla="*/ 168981 h 209638"/>
                  <a:gd name="csX10" fmla="*/ 130890 w 209662"/>
                  <a:gd name="csY10" fmla="*/ 168981 h 209638"/>
                  <a:gd name="csX11" fmla="*/ 151218 w 209662"/>
                  <a:gd name="csY11" fmla="*/ 165169 h 209638"/>
                  <a:gd name="csX12" fmla="*/ 170276 w 209662"/>
                  <a:gd name="csY12" fmla="*/ 133406 h 209638"/>
                  <a:gd name="csX13" fmla="*/ 170276 w 209662"/>
                  <a:gd name="csY13" fmla="*/ 81314 h 209638"/>
                  <a:gd name="csX14" fmla="*/ 169006 w 209662"/>
                  <a:gd name="csY14" fmla="*/ 71150 h 209638"/>
                  <a:gd name="csX15" fmla="*/ 147407 w 209662"/>
                  <a:gd name="csY15" fmla="*/ 44469 h 209638"/>
                  <a:gd name="csX16" fmla="*/ 130890 w 209662"/>
                  <a:gd name="csY16" fmla="*/ 41927 h 209638"/>
                  <a:gd name="csX17" fmla="*/ 83880 w 209662"/>
                  <a:gd name="csY17" fmla="*/ 41927 h 209638"/>
                  <a:gd name="csX18" fmla="*/ 72445 w 209662"/>
                  <a:gd name="csY18" fmla="*/ 43198 h 209638"/>
                  <a:gd name="csX19" fmla="*/ 44493 w 209662"/>
                  <a:gd name="csY19" fmla="*/ 64797 h 209638"/>
                  <a:gd name="csX20" fmla="*/ 41952 w 209662"/>
                  <a:gd name="csY20" fmla="*/ 80043 h 209638"/>
                  <a:gd name="csX21" fmla="*/ 40682 w 209662"/>
                  <a:gd name="csY21" fmla="*/ 105454 h 2096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209662" h="209638">
                    <a:moveTo>
                      <a:pt x="105479" y="0"/>
                    </a:moveTo>
                    <a:cubicBezTo>
                      <a:pt x="163923" y="0"/>
                      <a:pt x="209663" y="47010"/>
                      <a:pt x="209663" y="105454"/>
                    </a:cubicBezTo>
                    <a:cubicBezTo>
                      <a:pt x="209663" y="162628"/>
                      <a:pt x="162653" y="209638"/>
                      <a:pt x="104208" y="209638"/>
                    </a:cubicBezTo>
                    <a:cubicBezTo>
                      <a:pt x="47034" y="209638"/>
                      <a:pt x="-1246" y="162628"/>
                      <a:pt x="25" y="104184"/>
                    </a:cubicBezTo>
                    <a:cubicBezTo>
                      <a:pt x="1295" y="47010"/>
                      <a:pt x="48305" y="0"/>
                      <a:pt x="105479" y="0"/>
                    </a:cubicBezTo>
                    <a:close/>
                    <a:moveTo>
                      <a:pt x="40682" y="105454"/>
                    </a:moveTo>
                    <a:cubicBezTo>
                      <a:pt x="40682" y="113077"/>
                      <a:pt x="40682" y="120701"/>
                      <a:pt x="40682" y="128324"/>
                    </a:cubicBezTo>
                    <a:cubicBezTo>
                      <a:pt x="40682" y="130865"/>
                      <a:pt x="40682" y="134677"/>
                      <a:pt x="40682" y="137217"/>
                    </a:cubicBezTo>
                    <a:cubicBezTo>
                      <a:pt x="41952" y="149923"/>
                      <a:pt x="48305" y="160087"/>
                      <a:pt x="61010" y="165169"/>
                    </a:cubicBezTo>
                    <a:cubicBezTo>
                      <a:pt x="67363" y="167710"/>
                      <a:pt x="73716" y="168981"/>
                      <a:pt x="80068" y="168981"/>
                    </a:cubicBezTo>
                    <a:cubicBezTo>
                      <a:pt x="96585" y="168981"/>
                      <a:pt x="114373" y="168981"/>
                      <a:pt x="130890" y="168981"/>
                    </a:cubicBezTo>
                    <a:cubicBezTo>
                      <a:pt x="137242" y="168981"/>
                      <a:pt x="144865" y="167710"/>
                      <a:pt x="151218" y="165169"/>
                    </a:cubicBezTo>
                    <a:cubicBezTo>
                      <a:pt x="163923" y="158817"/>
                      <a:pt x="170276" y="147382"/>
                      <a:pt x="170276" y="133406"/>
                    </a:cubicBezTo>
                    <a:cubicBezTo>
                      <a:pt x="170276" y="115619"/>
                      <a:pt x="170276" y="99101"/>
                      <a:pt x="170276" y="81314"/>
                    </a:cubicBezTo>
                    <a:cubicBezTo>
                      <a:pt x="170276" y="77503"/>
                      <a:pt x="170276" y="73691"/>
                      <a:pt x="169006" y="71150"/>
                    </a:cubicBezTo>
                    <a:cubicBezTo>
                      <a:pt x="166465" y="58445"/>
                      <a:pt x="160112" y="49551"/>
                      <a:pt x="147407" y="44469"/>
                    </a:cubicBezTo>
                    <a:cubicBezTo>
                      <a:pt x="142324" y="41927"/>
                      <a:pt x="135972" y="41927"/>
                      <a:pt x="130890" y="41927"/>
                    </a:cubicBezTo>
                    <a:cubicBezTo>
                      <a:pt x="115643" y="41927"/>
                      <a:pt x="99126" y="41927"/>
                      <a:pt x="83880" y="41927"/>
                    </a:cubicBezTo>
                    <a:cubicBezTo>
                      <a:pt x="80068" y="41927"/>
                      <a:pt x="76257" y="41927"/>
                      <a:pt x="72445" y="43198"/>
                    </a:cubicBezTo>
                    <a:cubicBezTo>
                      <a:pt x="58469" y="45739"/>
                      <a:pt x="49575" y="52092"/>
                      <a:pt x="44493" y="64797"/>
                    </a:cubicBezTo>
                    <a:cubicBezTo>
                      <a:pt x="41952" y="69879"/>
                      <a:pt x="41952" y="74961"/>
                      <a:pt x="41952" y="80043"/>
                    </a:cubicBezTo>
                    <a:cubicBezTo>
                      <a:pt x="40682" y="87667"/>
                      <a:pt x="40682" y="96561"/>
                      <a:pt x="40682" y="105454"/>
                    </a:cubicBezTo>
                    <a:close/>
                  </a:path>
                </a:pathLst>
              </a:custGeom>
              <a:solidFill>
                <a:srgbClr val="2E5D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44" name="Forma libre: forma 3843">
                <a:extLst>
                  <a:ext uri="{FF2B5EF4-FFF2-40B4-BE49-F238E27FC236}">
                    <a16:creationId xmlns:a16="http://schemas.microsoft.com/office/drawing/2014/main" id="{55308655-A6CD-17C4-17B7-2BE6F6A3C944}"/>
                  </a:ext>
                </a:extLst>
              </p:cNvPr>
              <p:cNvSpPr/>
              <p:nvPr/>
            </p:nvSpPr>
            <p:spPr>
              <a:xfrm>
                <a:off x="4788141" y="4820404"/>
                <a:ext cx="105454" cy="104183"/>
              </a:xfrm>
              <a:custGeom>
                <a:avLst/>
                <a:gdLst>
                  <a:gd name="csX0" fmla="*/ 52092 w 105454"/>
                  <a:gd name="csY0" fmla="*/ 102913 h 104183"/>
                  <a:gd name="csX1" fmla="*/ 25411 w 105454"/>
                  <a:gd name="csY1" fmla="*/ 102913 h 104183"/>
                  <a:gd name="csX2" fmla="*/ 2541 w 105454"/>
                  <a:gd name="csY2" fmla="*/ 88937 h 104183"/>
                  <a:gd name="csX3" fmla="*/ 0 w 105454"/>
                  <a:gd name="csY3" fmla="*/ 78773 h 104183"/>
                  <a:gd name="csX4" fmla="*/ 0 w 105454"/>
                  <a:gd name="csY4" fmla="*/ 25411 h 104183"/>
                  <a:gd name="csX5" fmla="*/ 12705 w 105454"/>
                  <a:gd name="csY5" fmla="*/ 3812 h 104183"/>
                  <a:gd name="csX6" fmla="*/ 25411 w 105454"/>
                  <a:gd name="csY6" fmla="*/ 0 h 104183"/>
                  <a:gd name="csX7" fmla="*/ 80043 w 105454"/>
                  <a:gd name="csY7" fmla="*/ 0 h 104183"/>
                  <a:gd name="csX8" fmla="*/ 102913 w 105454"/>
                  <a:gd name="csY8" fmla="*/ 13976 h 104183"/>
                  <a:gd name="csX9" fmla="*/ 105454 w 105454"/>
                  <a:gd name="csY9" fmla="*/ 24140 h 104183"/>
                  <a:gd name="csX10" fmla="*/ 105454 w 105454"/>
                  <a:gd name="csY10" fmla="*/ 77503 h 104183"/>
                  <a:gd name="csX11" fmla="*/ 82585 w 105454"/>
                  <a:gd name="csY11" fmla="*/ 102913 h 104183"/>
                  <a:gd name="csX12" fmla="*/ 54633 w 105454"/>
                  <a:gd name="csY12" fmla="*/ 104184 h 104183"/>
                  <a:gd name="csX13" fmla="*/ 52092 w 105454"/>
                  <a:gd name="csY13" fmla="*/ 102913 h 104183"/>
                  <a:gd name="csX14" fmla="*/ 52092 w 105454"/>
                  <a:gd name="csY14" fmla="*/ 102913 h 104183"/>
                  <a:gd name="csX15" fmla="*/ 52092 w 105454"/>
                  <a:gd name="csY15" fmla="*/ 16517 h 104183"/>
                  <a:gd name="csX16" fmla="*/ 17787 w 105454"/>
                  <a:gd name="csY16" fmla="*/ 50821 h 104183"/>
                  <a:gd name="csX17" fmla="*/ 52092 w 105454"/>
                  <a:gd name="csY17" fmla="*/ 85126 h 104183"/>
                  <a:gd name="csX18" fmla="*/ 86396 w 105454"/>
                  <a:gd name="csY18" fmla="*/ 50821 h 104183"/>
                  <a:gd name="csX19" fmla="*/ 52092 w 105454"/>
                  <a:gd name="csY19" fmla="*/ 16517 h 104183"/>
                  <a:gd name="csX20" fmla="*/ 86396 w 105454"/>
                  <a:gd name="csY20" fmla="*/ 22870 h 104183"/>
                  <a:gd name="csX21" fmla="*/ 92749 w 105454"/>
                  <a:gd name="csY21" fmla="*/ 16517 h 104183"/>
                  <a:gd name="csX22" fmla="*/ 86396 w 105454"/>
                  <a:gd name="csY22" fmla="*/ 10165 h 104183"/>
                  <a:gd name="csX23" fmla="*/ 80043 w 105454"/>
                  <a:gd name="csY23" fmla="*/ 16517 h 104183"/>
                  <a:gd name="csX24" fmla="*/ 86396 w 105454"/>
                  <a:gd name="csY24" fmla="*/ 22870 h 1041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105454" h="104183">
                    <a:moveTo>
                      <a:pt x="52092" y="102913"/>
                    </a:moveTo>
                    <a:cubicBezTo>
                      <a:pt x="43198" y="102913"/>
                      <a:pt x="34304" y="102913"/>
                      <a:pt x="25411" y="102913"/>
                    </a:cubicBezTo>
                    <a:cubicBezTo>
                      <a:pt x="15246" y="102913"/>
                      <a:pt x="6353" y="99102"/>
                      <a:pt x="2541" y="88937"/>
                    </a:cubicBezTo>
                    <a:cubicBezTo>
                      <a:pt x="1271" y="85126"/>
                      <a:pt x="0" y="81314"/>
                      <a:pt x="0" y="78773"/>
                    </a:cubicBezTo>
                    <a:cubicBezTo>
                      <a:pt x="0" y="60986"/>
                      <a:pt x="0" y="43198"/>
                      <a:pt x="0" y="25411"/>
                    </a:cubicBezTo>
                    <a:cubicBezTo>
                      <a:pt x="0" y="16517"/>
                      <a:pt x="3811" y="7623"/>
                      <a:pt x="12705" y="3812"/>
                    </a:cubicBezTo>
                    <a:cubicBezTo>
                      <a:pt x="16517" y="1271"/>
                      <a:pt x="21599" y="1271"/>
                      <a:pt x="25411" y="0"/>
                    </a:cubicBezTo>
                    <a:cubicBezTo>
                      <a:pt x="43198" y="0"/>
                      <a:pt x="60985" y="0"/>
                      <a:pt x="80043" y="0"/>
                    </a:cubicBezTo>
                    <a:cubicBezTo>
                      <a:pt x="90208" y="0"/>
                      <a:pt x="99101" y="3812"/>
                      <a:pt x="102913" y="13976"/>
                    </a:cubicBezTo>
                    <a:cubicBezTo>
                      <a:pt x="104184" y="17787"/>
                      <a:pt x="105454" y="21599"/>
                      <a:pt x="105454" y="24140"/>
                    </a:cubicBezTo>
                    <a:cubicBezTo>
                      <a:pt x="105454" y="41928"/>
                      <a:pt x="105454" y="59715"/>
                      <a:pt x="105454" y="77503"/>
                    </a:cubicBezTo>
                    <a:cubicBezTo>
                      <a:pt x="105454" y="90208"/>
                      <a:pt x="99101" y="101643"/>
                      <a:pt x="82585" y="102913"/>
                    </a:cubicBezTo>
                    <a:cubicBezTo>
                      <a:pt x="73691" y="104184"/>
                      <a:pt x="63527" y="102913"/>
                      <a:pt x="54633" y="104184"/>
                    </a:cubicBezTo>
                    <a:cubicBezTo>
                      <a:pt x="53362" y="102913"/>
                      <a:pt x="53362" y="102913"/>
                      <a:pt x="52092" y="102913"/>
                    </a:cubicBezTo>
                    <a:cubicBezTo>
                      <a:pt x="52092" y="102913"/>
                      <a:pt x="52092" y="102913"/>
                      <a:pt x="52092" y="102913"/>
                    </a:cubicBezTo>
                    <a:close/>
                    <a:moveTo>
                      <a:pt x="52092" y="16517"/>
                    </a:moveTo>
                    <a:cubicBezTo>
                      <a:pt x="33034" y="16517"/>
                      <a:pt x="17787" y="31763"/>
                      <a:pt x="17787" y="50821"/>
                    </a:cubicBezTo>
                    <a:cubicBezTo>
                      <a:pt x="17787" y="69879"/>
                      <a:pt x="33034" y="85126"/>
                      <a:pt x="52092" y="85126"/>
                    </a:cubicBezTo>
                    <a:cubicBezTo>
                      <a:pt x="71150" y="85126"/>
                      <a:pt x="86396" y="69879"/>
                      <a:pt x="86396" y="50821"/>
                    </a:cubicBezTo>
                    <a:cubicBezTo>
                      <a:pt x="86396" y="31763"/>
                      <a:pt x="71150" y="16517"/>
                      <a:pt x="52092" y="16517"/>
                    </a:cubicBezTo>
                    <a:close/>
                    <a:moveTo>
                      <a:pt x="86396" y="22870"/>
                    </a:moveTo>
                    <a:cubicBezTo>
                      <a:pt x="90208" y="22870"/>
                      <a:pt x="92749" y="20329"/>
                      <a:pt x="92749" y="16517"/>
                    </a:cubicBezTo>
                    <a:cubicBezTo>
                      <a:pt x="92749" y="12705"/>
                      <a:pt x="90208" y="10165"/>
                      <a:pt x="86396" y="10165"/>
                    </a:cubicBezTo>
                    <a:cubicBezTo>
                      <a:pt x="82585" y="10165"/>
                      <a:pt x="80043" y="12705"/>
                      <a:pt x="80043" y="16517"/>
                    </a:cubicBezTo>
                    <a:cubicBezTo>
                      <a:pt x="80043" y="20329"/>
                      <a:pt x="82585" y="22870"/>
                      <a:pt x="86396" y="22870"/>
                    </a:cubicBezTo>
                    <a:close/>
                  </a:path>
                </a:pathLst>
              </a:custGeom>
              <a:solidFill>
                <a:srgbClr val="2E5D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45" name="Forma libre: forma 3844">
                <a:extLst>
                  <a:ext uri="{FF2B5EF4-FFF2-40B4-BE49-F238E27FC236}">
                    <a16:creationId xmlns:a16="http://schemas.microsoft.com/office/drawing/2014/main" id="{5E49180F-D8A5-E6C9-C6BE-116014C7CB05}"/>
                  </a:ext>
                </a:extLst>
              </p:cNvPr>
              <p:cNvSpPr/>
              <p:nvPr/>
            </p:nvSpPr>
            <p:spPr>
              <a:xfrm>
                <a:off x="4818634" y="4848356"/>
                <a:ext cx="43198" cy="43198"/>
              </a:xfrm>
              <a:custGeom>
                <a:avLst/>
                <a:gdLst>
                  <a:gd name="csX0" fmla="*/ 21599 w 43198"/>
                  <a:gd name="csY0" fmla="*/ 0 h 43198"/>
                  <a:gd name="csX1" fmla="*/ 43198 w 43198"/>
                  <a:gd name="csY1" fmla="*/ 21599 h 43198"/>
                  <a:gd name="csX2" fmla="*/ 21599 w 43198"/>
                  <a:gd name="csY2" fmla="*/ 43198 h 43198"/>
                  <a:gd name="csX3" fmla="*/ 0 w 43198"/>
                  <a:gd name="csY3" fmla="*/ 21599 h 43198"/>
                  <a:gd name="csX4" fmla="*/ 21599 w 43198"/>
                  <a:gd name="csY4" fmla="*/ 0 h 431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3198" h="43198">
                    <a:moveTo>
                      <a:pt x="21599" y="0"/>
                    </a:moveTo>
                    <a:cubicBezTo>
                      <a:pt x="34305" y="0"/>
                      <a:pt x="43198" y="10164"/>
                      <a:pt x="43198" y="21599"/>
                    </a:cubicBezTo>
                    <a:cubicBezTo>
                      <a:pt x="43198" y="34304"/>
                      <a:pt x="33034" y="43198"/>
                      <a:pt x="21599" y="43198"/>
                    </a:cubicBezTo>
                    <a:cubicBezTo>
                      <a:pt x="8894" y="43198"/>
                      <a:pt x="0" y="33034"/>
                      <a:pt x="0" y="21599"/>
                    </a:cubicBezTo>
                    <a:cubicBezTo>
                      <a:pt x="0" y="10164"/>
                      <a:pt x="10164" y="0"/>
                      <a:pt x="21599" y="0"/>
                    </a:cubicBezTo>
                    <a:close/>
                  </a:path>
                </a:pathLst>
              </a:custGeom>
              <a:solidFill>
                <a:srgbClr val="2E5D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</p:grpSp>
        <p:grpSp>
          <p:nvGrpSpPr>
            <p:cNvPr id="3846" name="Gráfico 3695">
              <a:extLst>
                <a:ext uri="{FF2B5EF4-FFF2-40B4-BE49-F238E27FC236}">
                  <a16:creationId xmlns:a16="http://schemas.microsoft.com/office/drawing/2014/main" id="{CFF081DA-D139-CB58-DC47-728783B371BD}"/>
                </a:ext>
              </a:extLst>
            </p:cNvPr>
            <p:cNvGrpSpPr/>
            <p:nvPr/>
          </p:nvGrpSpPr>
          <p:grpSpPr>
            <a:xfrm>
              <a:off x="5753747" y="4767042"/>
              <a:ext cx="209479" cy="208208"/>
              <a:chOff x="5753747" y="4767042"/>
              <a:chExt cx="209479" cy="208208"/>
            </a:xfrm>
            <a:solidFill>
              <a:srgbClr val="2E5DA7"/>
            </a:solidFill>
          </p:grpSpPr>
          <p:sp>
            <p:nvSpPr>
              <p:cNvPr id="3847" name="Forma libre: forma 3846">
                <a:extLst>
                  <a:ext uri="{FF2B5EF4-FFF2-40B4-BE49-F238E27FC236}">
                    <a16:creationId xmlns:a16="http://schemas.microsoft.com/office/drawing/2014/main" id="{5DD3768B-3468-20EE-F43D-885ABED9FE99}"/>
                  </a:ext>
                </a:extLst>
              </p:cNvPr>
              <p:cNvSpPr/>
              <p:nvPr/>
            </p:nvSpPr>
            <p:spPr>
              <a:xfrm>
                <a:off x="5753747" y="4767042"/>
                <a:ext cx="209479" cy="208208"/>
              </a:xfrm>
              <a:custGeom>
                <a:avLst/>
                <a:gdLst>
                  <a:gd name="csX0" fmla="*/ 0 w 209479"/>
                  <a:gd name="csY0" fmla="*/ 111807 h 208208"/>
                  <a:gd name="csX1" fmla="*/ 0 w 209479"/>
                  <a:gd name="csY1" fmla="*/ 96560 h 208208"/>
                  <a:gd name="csX2" fmla="*/ 1271 w 209479"/>
                  <a:gd name="csY2" fmla="*/ 90208 h 208208"/>
                  <a:gd name="csX3" fmla="*/ 25411 w 209479"/>
                  <a:gd name="csY3" fmla="*/ 36845 h 208208"/>
                  <a:gd name="csX4" fmla="*/ 86396 w 209479"/>
                  <a:gd name="csY4" fmla="*/ 1270 h 208208"/>
                  <a:gd name="csX5" fmla="*/ 96561 w 209479"/>
                  <a:gd name="csY5" fmla="*/ 0 h 208208"/>
                  <a:gd name="csX6" fmla="*/ 111807 w 209479"/>
                  <a:gd name="csY6" fmla="*/ 0 h 208208"/>
                  <a:gd name="csX7" fmla="*/ 114348 w 209479"/>
                  <a:gd name="csY7" fmla="*/ 0 h 208208"/>
                  <a:gd name="csX8" fmla="*/ 124512 w 209479"/>
                  <a:gd name="csY8" fmla="*/ 1270 h 208208"/>
                  <a:gd name="csX9" fmla="*/ 188039 w 209479"/>
                  <a:gd name="csY9" fmla="*/ 40657 h 208208"/>
                  <a:gd name="csX10" fmla="*/ 207097 w 209479"/>
                  <a:gd name="csY10" fmla="*/ 123242 h 208208"/>
                  <a:gd name="csX11" fmla="*/ 167710 w 209479"/>
                  <a:gd name="csY11" fmla="*/ 186768 h 208208"/>
                  <a:gd name="csX12" fmla="*/ 81314 w 209479"/>
                  <a:gd name="csY12" fmla="*/ 205826 h 208208"/>
                  <a:gd name="csX13" fmla="*/ 30493 w 209479"/>
                  <a:gd name="csY13" fmla="*/ 179145 h 208208"/>
                  <a:gd name="csX14" fmla="*/ 0 w 209479"/>
                  <a:gd name="csY14" fmla="*/ 119430 h 208208"/>
                  <a:gd name="csX15" fmla="*/ 0 w 209479"/>
                  <a:gd name="csY15" fmla="*/ 111807 h 208208"/>
                  <a:gd name="csX16" fmla="*/ 44469 w 209479"/>
                  <a:gd name="csY16" fmla="*/ 165169 h 208208"/>
                  <a:gd name="csX17" fmla="*/ 53362 w 209479"/>
                  <a:gd name="csY17" fmla="*/ 165169 h 208208"/>
                  <a:gd name="csX18" fmla="*/ 57174 w 209479"/>
                  <a:gd name="csY18" fmla="*/ 163899 h 208208"/>
                  <a:gd name="csX19" fmla="*/ 88937 w 209479"/>
                  <a:gd name="csY19" fmla="*/ 127053 h 208208"/>
                  <a:gd name="csX20" fmla="*/ 96561 w 209479"/>
                  <a:gd name="csY20" fmla="*/ 118159 h 208208"/>
                  <a:gd name="csX21" fmla="*/ 97831 w 209479"/>
                  <a:gd name="csY21" fmla="*/ 120701 h 208208"/>
                  <a:gd name="csX22" fmla="*/ 128324 w 209479"/>
                  <a:gd name="csY22" fmla="*/ 165169 h 208208"/>
                  <a:gd name="csX23" fmla="*/ 130865 w 209479"/>
                  <a:gd name="csY23" fmla="*/ 166440 h 208208"/>
                  <a:gd name="csX24" fmla="*/ 162628 w 209479"/>
                  <a:gd name="csY24" fmla="*/ 166440 h 208208"/>
                  <a:gd name="csX25" fmla="*/ 165169 w 209479"/>
                  <a:gd name="csY25" fmla="*/ 166440 h 208208"/>
                  <a:gd name="csX26" fmla="*/ 116889 w 209479"/>
                  <a:gd name="csY26" fmla="*/ 95290 h 208208"/>
                  <a:gd name="csX27" fmla="*/ 161358 w 209479"/>
                  <a:gd name="csY27" fmla="*/ 43198 h 208208"/>
                  <a:gd name="csX28" fmla="*/ 152464 w 209479"/>
                  <a:gd name="csY28" fmla="*/ 43198 h 208208"/>
                  <a:gd name="csX29" fmla="*/ 148652 w 209479"/>
                  <a:gd name="csY29" fmla="*/ 44469 h 208208"/>
                  <a:gd name="csX30" fmla="*/ 121971 w 209479"/>
                  <a:gd name="csY30" fmla="*/ 74961 h 208208"/>
                  <a:gd name="csX31" fmla="*/ 110536 w 209479"/>
                  <a:gd name="csY31" fmla="*/ 87667 h 208208"/>
                  <a:gd name="csX32" fmla="*/ 109266 w 209479"/>
                  <a:gd name="csY32" fmla="*/ 85126 h 208208"/>
                  <a:gd name="csX33" fmla="*/ 81314 w 209479"/>
                  <a:gd name="csY33" fmla="*/ 43198 h 208208"/>
                  <a:gd name="csX34" fmla="*/ 78773 w 209479"/>
                  <a:gd name="csY34" fmla="*/ 41927 h 208208"/>
                  <a:gd name="csX35" fmla="*/ 47010 w 209479"/>
                  <a:gd name="csY35" fmla="*/ 41927 h 208208"/>
                  <a:gd name="csX36" fmla="*/ 44469 w 209479"/>
                  <a:gd name="csY36" fmla="*/ 41927 h 208208"/>
                  <a:gd name="csX37" fmla="*/ 91478 w 209479"/>
                  <a:gd name="csY37" fmla="*/ 110536 h 208208"/>
                  <a:gd name="csX38" fmla="*/ 44469 w 209479"/>
                  <a:gd name="csY38" fmla="*/ 165169 h 2082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</a:cxnLst>
                <a:rect l="l" t="t" r="r" b="b"/>
                <a:pathLst>
                  <a:path w="209479" h="208208">
                    <a:moveTo>
                      <a:pt x="0" y="111807"/>
                    </a:moveTo>
                    <a:cubicBezTo>
                      <a:pt x="0" y="106725"/>
                      <a:pt x="0" y="101643"/>
                      <a:pt x="0" y="96560"/>
                    </a:cubicBezTo>
                    <a:cubicBezTo>
                      <a:pt x="0" y="94019"/>
                      <a:pt x="0" y="91478"/>
                      <a:pt x="1271" y="90208"/>
                    </a:cubicBezTo>
                    <a:cubicBezTo>
                      <a:pt x="3811" y="69879"/>
                      <a:pt x="12705" y="52092"/>
                      <a:pt x="25411" y="36845"/>
                    </a:cubicBezTo>
                    <a:cubicBezTo>
                      <a:pt x="41927" y="17787"/>
                      <a:pt x="62256" y="6353"/>
                      <a:pt x="86396" y="1270"/>
                    </a:cubicBezTo>
                    <a:cubicBezTo>
                      <a:pt x="90208" y="1270"/>
                      <a:pt x="92749" y="0"/>
                      <a:pt x="96561" y="0"/>
                    </a:cubicBezTo>
                    <a:cubicBezTo>
                      <a:pt x="101643" y="0"/>
                      <a:pt x="106725" y="0"/>
                      <a:pt x="111807" y="0"/>
                    </a:cubicBezTo>
                    <a:cubicBezTo>
                      <a:pt x="113077" y="0"/>
                      <a:pt x="113077" y="0"/>
                      <a:pt x="114348" y="0"/>
                    </a:cubicBezTo>
                    <a:cubicBezTo>
                      <a:pt x="118159" y="0"/>
                      <a:pt x="120701" y="1270"/>
                      <a:pt x="124512" y="1270"/>
                    </a:cubicBezTo>
                    <a:cubicBezTo>
                      <a:pt x="151193" y="6353"/>
                      <a:pt x="171522" y="19058"/>
                      <a:pt x="188039" y="40657"/>
                    </a:cubicBezTo>
                    <a:cubicBezTo>
                      <a:pt x="207097" y="64797"/>
                      <a:pt x="213450" y="92749"/>
                      <a:pt x="207097" y="123242"/>
                    </a:cubicBezTo>
                    <a:cubicBezTo>
                      <a:pt x="202015" y="148652"/>
                      <a:pt x="189309" y="170251"/>
                      <a:pt x="167710" y="186768"/>
                    </a:cubicBezTo>
                    <a:cubicBezTo>
                      <a:pt x="142300" y="205826"/>
                      <a:pt x="113077" y="212179"/>
                      <a:pt x="81314" y="205826"/>
                    </a:cubicBezTo>
                    <a:cubicBezTo>
                      <a:pt x="62256" y="202015"/>
                      <a:pt x="44469" y="193121"/>
                      <a:pt x="30493" y="179145"/>
                    </a:cubicBezTo>
                    <a:cubicBezTo>
                      <a:pt x="13976" y="162628"/>
                      <a:pt x="2541" y="143570"/>
                      <a:pt x="0" y="119430"/>
                    </a:cubicBezTo>
                    <a:cubicBezTo>
                      <a:pt x="0" y="116889"/>
                      <a:pt x="0" y="114348"/>
                      <a:pt x="0" y="111807"/>
                    </a:cubicBezTo>
                    <a:close/>
                    <a:moveTo>
                      <a:pt x="44469" y="165169"/>
                    </a:moveTo>
                    <a:cubicBezTo>
                      <a:pt x="48280" y="165169"/>
                      <a:pt x="50821" y="165169"/>
                      <a:pt x="53362" y="165169"/>
                    </a:cubicBezTo>
                    <a:cubicBezTo>
                      <a:pt x="54633" y="165169"/>
                      <a:pt x="55903" y="165169"/>
                      <a:pt x="57174" y="163899"/>
                    </a:cubicBezTo>
                    <a:cubicBezTo>
                      <a:pt x="67338" y="151193"/>
                      <a:pt x="78773" y="139759"/>
                      <a:pt x="88937" y="127053"/>
                    </a:cubicBezTo>
                    <a:cubicBezTo>
                      <a:pt x="91478" y="124512"/>
                      <a:pt x="94019" y="120701"/>
                      <a:pt x="96561" y="118159"/>
                    </a:cubicBezTo>
                    <a:cubicBezTo>
                      <a:pt x="96561" y="119430"/>
                      <a:pt x="97831" y="119430"/>
                      <a:pt x="97831" y="120701"/>
                    </a:cubicBezTo>
                    <a:cubicBezTo>
                      <a:pt x="107995" y="135947"/>
                      <a:pt x="118159" y="149923"/>
                      <a:pt x="128324" y="165169"/>
                    </a:cubicBezTo>
                    <a:cubicBezTo>
                      <a:pt x="129594" y="166440"/>
                      <a:pt x="129594" y="166440"/>
                      <a:pt x="130865" y="166440"/>
                    </a:cubicBezTo>
                    <a:cubicBezTo>
                      <a:pt x="141029" y="166440"/>
                      <a:pt x="152464" y="166440"/>
                      <a:pt x="162628" y="166440"/>
                    </a:cubicBezTo>
                    <a:cubicBezTo>
                      <a:pt x="162628" y="166440"/>
                      <a:pt x="163899" y="166440"/>
                      <a:pt x="165169" y="166440"/>
                    </a:cubicBezTo>
                    <a:cubicBezTo>
                      <a:pt x="148652" y="142300"/>
                      <a:pt x="132135" y="119430"/>
                      <a:pt x="116889" y="95290"/>
                    </a:cubicBezTo>
                    <a:cubicBezTo>
                      <a:pt x="132135" y="77502"/>
                      <a:pt x="146111" y="60985"/>
                      <a:pt x="161358" y="43198"/>
                    </a:cubicBezTo>
                    <a:cubicBezTo>
                      <a:pt x="158817" y="43198"/>
                      <a:pt x="155005" y="43198"/>
                      <a:pt x="152464" y="43198"/>
                    </a:cubicBezTo>
                    <a:cubicBezTo>
                      <a:pt x="151193" y="43198"/>
                      <a:pt x="149923" y="43198"/>
                      <a:pt x="148652" y="44469"/>
                    </a:cubicBezTo>
                    <a:cubicBezTo>
                      <a:pt x="139759" y="54633"/>
                      <a:pt x="130865" y="64797"/>
                      <a:pt x="121971" y="74961"/>
                    </a:cubicBezTo>
                    <a:cubicBezTo>
                      <a:pt x="118159" y="78773"/>
                      <a:pt x="114348" y="83855"/>
                      <a:pt x="110536" y="87667"/>
                    </a:cubicBezTo>
                    <a:cubicBezTo>
                      <a:pt x="110536" y="86396"/>
                      <a:pt x="109266" y="86396"/>
                      <a:pt x="109266" y="85126"/>
                    </a:cubicBezTo>
                    <a:cubicBezTo>
                      <a:pt x="100372" y="71150"/>
                      <a:pt x="90208" y="57174"/>
                      <a:pt x="81314" y="43198"/>
                    </a:cubicBezTo>
                    <a:cubicBezTo>
                      <a:pt x="80043" y="41927"/>
                      <a:pt x="80043" y="41927"/>
                      <a:pt x="78773" y="41927"/>
                    </a:cubicBezTo>
                    <a:cubicBezTo>
                      <a:pt x="68609" y="41927"/>
                      <a:pt x="57174" y="41927"/>
                      <a:pt x="47010" y="41927"/>
                    </a:cubicBezTo>
                    <a:cubicBezTo>
                      <a:pt x="45739" y="41927"/>
                      <a:pt x="45739" y="41927"/>
                      <a:pt x="44469" y="41927"/>
                    </a:cubicBezTo>
                    <a:cubicBezTo>
                      <a:pt x="59715" y="64797"/>
                      <a:pt x="76232" y="87667"/>
                      <a:pt x="91478" y="110536"/>
                    </a:cubicBezTo>
                    <a:cubicBezTo>
                      <a:pt x="74961" y="128324"/>
                      <a:pt x="59715" y="147382"/>
                      <a:pt x="44469" y="165169"/>
                    </a:cubicBezTo>
                    <a:close/>
                  </a:path>
                </a:pathLst>
              </a:custGeom>
              <a:solidFill>
                <a:srgbClr val="2E5D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48" name="Forma libre: forma 3847">
                <a:extLst>
                  <a:ext uri="{FF2B5EF4-FFF2-40B4-BE49-F238E27FC236}">
                    <a16:creationId xmlns:a16="http://schemas.microsoft.com/office/drawing/2014/main" id="{D81CF05E-8AE0-3EF2-DF20-E6081E30A4DC}"/>
                  </a:ext>
                </a:extLst>
              </p:cNvPr>
              <p:cNvSpPr/>
              <p:nvPr/>
            </p:nvSpPr>
            <p:spPr>
              <a:xfrm>
                <a:off x="5813462" y="4817863"/>
                <a:ext cx="90207" cy="106724"/>
              </a:xfrm>
              <a:custGeom>
                <a:avLst/>
                <a:gdLst>
                  <a:gd name="csX0" fmla="*/ 90208 w 90207"/>
                  <a:gd name="csY0" fmla="*/ 106725 h 106724"/>
                  <a:gd name="csX1" fmla="*/ 74962 w 90207"/>
                  <a:gd name="csY1" fmla="*/ 106725 h 106724"/>
                  <a:gd name="csX2" fmla="*/ 73691 w 90207"/>
                  <a:gd name="csY2" fmla="*/ 105454 h 106724"/>
                  <a:gd name="csX3" fmla="*/ 27952 w 90207"/>
                  <a:gd name="csY3" fmla="*/ 39386 h 106724"/>
                  <a:gd name="csX4" fmla="*/ 1271 w 90207"/>
                  <a:gd name="csY4" fmla="*/ 1270 h 106724"/>
                  <a:gd name="csX5" fmla="*/ 0 w 90207"/>
                  <a:gd name="csY5" fmla="*/ 0 h 106724"/>
                  <a:gd name="csX6" fmla="*/ 1271 w 90207"/>
                  <a:gd name="csY6" fmla="*/ 0 h 106724"/>
                  <a:gd name="csX7" fmla="*/ 13976 w 90207"/>
                  <a:gd name="csY7" fmla="*/ 0 h 106724"/>
                  <a:gd name="csX8" fmla="*/ 16517 w 90207"/>
                  <a:gd name="csY8" fmla="*/ 1270 h 106724"/>
                  <a:gd name="csX9" fmla="*/ 90208 w 90207"/>
                  <a:gd name="csY9" fmla="*/ 106725 h 106724"/>
                  <a:gd name="csX10" fmla="*/ 90208 w 90207"/>
                  <a:gd name="csY10" fmla="*/ 106725 h 1067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90207" h="106724">
                    <a:moveTo>
                      <a:pt x="90208" y="106725"/>
                    </a:moveTo>
                    <a:cubicBezTo>
                      <a:pt x="85126" y="106725"/>
                      <a:pt x="80044" y="106725"/>
                      <a:pt x="74962" y="106725"/>
                    </a:cubicBezTo>
                    <a:cubicBezTo>
                      <a:pt x="73691" y="106725"/>
                      <a:pt x="73691" y="105454"/>
                      <a:pt x="73691" y="105454"/>
                    </a:cubicBezTo>
                    <a:cubicBezTo>
                      <a:pt x="58445" y="83855"/>
                      <a:pt x="43198" y="60985"/>
                      <a:pt x="27952" y="39386"/>
                    </a:cubicBezTo>
                    <a:cubicBezTo>
                      <a:pt x="19058" y="26681"/>
                      <a:pt x="10165" y="13976"/>
                      <a:pt x="1271" y="1270"/>
                    </a:cubicBezTo>
                    <a:cubicBezTo>
                      <a:pt x="1271" y="1270"/>
                      <a:pt x="0" y="0"/>
                      <a:pt x="0" y="0"/>
                    </a:cubicBezTo>
                    <a:cubicBezTo>
                      <a:pt x="1271" y="0"/>
                      <a:pt x="1271" y="0"/>
                      <a:pt x="1271" y="0"/>
                    </a:cubicBezTo>
                    <a:cubicBezTo>
                      <a:pt x="5082" y="0"/>
                      <a:pt x="10165" y="0"/>
                      <a:pt x="13976" y="0"/>
                    </a:cubicBezTo>
                    <a:cubicBezTo>
                      <a:pt x="15247" y="0"/>
                      <a:pt x="15247" y="0"/>
                      <a:pt x="16517" y="1270"/>
                    </a:cubicBezTo>
                    <a:cubicBezTo>
                      <a:pt x="40657" y="35575"/>
                      <a:pt x="64797" y="71150"/>
                      <a:pt x="90208" y="106725"/>
                    </a:cubicBezTo>
                    <a:cubicBezTo>
                      <a:pt x="90208" y="105454"/>
                      <a:pt x="90208" y="106725"/>
                      <a:pt x="90208" y="106725"/>
                    </a:cubicBezTo>
                    <a:close/>
                  </a:path>
                </a:pathLst>
              </a:custGeom>
              <a:solidFill>
                <a:srgbClr val="2E5DA7"/>
              </a:solidFill>
              <a:ln w="1270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AR"/>
              </a:p>
            </p:txBody>
          </p:sp>
        </p:grpSp>
        <p:sp>
          <p:nvSpPr>
            <p:cNvPr id="3849" name="Forma libre: forma 3848">
              <a:extLst>
                <a:ext uri="{FF2B5EF4-FFF2-40B4-BE49-F238E27FC236}">
                  <a16:creationId xmlns:a16="http://schemas.microsoft.com/office/drawing/2014/main" id="{4F066D3F-CF96-5DA1-DA4D-72350EAE8035}"/>
                </a:ext>
              </a:extLst>
            </p:cNvPr>
            <p:cNvSpPr/>
            <p:nvPr/>
          </p:nvSpPr>
          <p:spPr>
            <a:xfrm>
              <a:off x="5075282" y="4766015"/>
              <a:ext cx="210843" cy="209394"/>
            </a:xfrm>
            <a:custGeom>
              <a:avLst/>
              <a:gdLst>
                <a:gd name="csX0" fmla="*/ 106725 w 210843"/>
                <a:gd name="csY0" fmla="*/ 209395 h 209394"/>
                <a:gd name="csX1" fmla="*/ 97831 w 210843"/>
                <a:gd name="csY1" fmla="*/ 209395 h 209394"/>
                <a:gd name="csX2" fmla="*/ 90208 w 210843"/>
                <a:gd name="csY2" fmla="*/ 208124 h 209394"/>
                <a:gd name="csX3" fmla="*/ 27952 w 210843"/>
                <a:gd name="csY3" fmla="*/ 175090 h 209394"/>
                <a:gd name="csX4" fmla="*/ 1270 w 210843"/>
                <a:gd name="csY4" fmla="*/ 120457 h 209394"/>
                <a:gd name="csX5" fmla="*/ 0 w 210843"/>
                <a:gd name="csY5" fmla="*/ 112834 h 209394"/>
                <a:gd name="csX6" fmla="*/ 0 w 210843"/>
                <a:gd name="csY6" fmla="*/ 97587 h 209394"/>
                <a:gd name="csX7" fmla="*/ 0 w 210843"/>
                <a:gd name="csY7" fmla="*/ 96317 h 209394"/>
                <a:gd name="csX8" fmla="*/ 2541 w 210843"/>
                <a:gd name="csY8" fmla="*/ 82341 h 209394"/>
                <a:gd name="csX9" fmla="*/ 120701 w 210843"/>
                <a:gd name="csY9" fmla="*/ 1027 h 209394"/>
                <a:gd name="csX10" fmla="*/ 180416 w 210843"/>
                <a:gd name="csY10" fmla="*/ 31520 h 209394"/>
                <a:gd name="csX11" fmla="*/ 208367 w 210843"/>
                <a:gd name="csY11" fmla="*/ 125539 h 209394"/>
                <a:gd name="csX12" fmla="*/ 146111 w 210843"/>
                <a:gd name="csY12" fmla="*/ 200501 h 209394"/>
                <a:gd name="csX13" fmla="*/ 134676 w 210843"/>
                <a:gd name="csY13" fmla="*/ 204313 h 209394"/>
                <a:gd name="csX14" fmla="*/ 134676 w 210843"/>
                <a:gd name="csY14" fmla="*/ 126810 h 209394"/>
                <a:gd name="csX15" fmla="*/ 157546 w 210843"/>
                <a:gd name="csY15" fmla="*/ 126810 h 209394"/>
                <a:gd name="csX16" fmla="*/ 161358 w 210843"/>
                <a:gd name="csY16" fmla="*/ 101399 h 209394"/>
                <a:gd name="csX17" fmla="*/ 158817 w 210843"/>
                <a:gd name="csY17" fmla="*/ 101399 h 209394"/>
                <a:gd name="csX18" fmla="*/ 137217 w 210843"/>
                <a:gd name="csY18" fmla="*/ 101399 h 209394"/>
                <a:gd name="csX19" fmla="*/ 134676 w 210843"/>
                <a:gd name="csY19" fmla="*/ 100129 h 209394"/>
                <a:gd name="csX20" fmla="*/ 134676 w 210843"/>
                <a:gd name="csY20" fmla="*/ 82341 h 209394"/>
                <a:gd name="csX21" fmla="*/ 144841 w 210843"/>
                <a:gd name="csY21" fmla="*/ 72177 h 209394"/>
                <a:gd name="csX22" fmla="*/ 160087 w 210843"/>
                <a:gd name="csY22" fmla="*/ 72177 h 209394"/>
                <a:gd name="csX23" fmla="*/ 162628 w 210843"/>
                <a:gd name="csY23" fmla="*/ 72177 h 209394"/>
                <a:gd name="csX24" fmla="*/ 162628 w 210843"/>
                <a:gd name="csY24" fmla="*/ 49307 h 209394"/>
                <a:gd name="csX25" fmla="*/ 149923 w 210843"/>
                <a:gd name="csY25" fmla="*/ 48037 h 209394"/>
                <a:gd name="csX26" fmla="*/ 129594 w 210843"/>
                <a:gd name="csY26" fmla="*/ 49307 h 209394"/>
                <a:gd name="csX27" fmla="*/ 107995 w 210843"/>
                <a:gd name="csY27" fmla="*/ 78529 h 209394"/>
                <a:gd name="csX28" fmla="*/ 107995 w 210843"/>
                <a:gd name="csY28" fmla="*/ 98858 h 209394"/>
                <a:gd name="csX29" fmla="*/ 107995 w 210843"/>
                <a:gd name="csY29" fmla="*/ 101399 h 209394"/>
                <a:gd name="csX30" fmla="*/ 85126 w 210843"/>
                <a:gd name="csY30" fmla="*/ 101399 h 209394"/>
                <a:gd name="csX31" fmla="*/ 85126 w 210843"/>
                <a:gd name="csY31" fmla="*/ 126810 h 209394"/>
                <a:gd name="csX32" fmla="*/ 107995 w 210843"/>
                <a:gd name="csY32" fmla="*/ 126810 h 209394"/>
                <a:gd name="csX33" fmla="*/ 107995 w 210843"/>
                <a:gd name="csY33" fmla="*/ 129351 h 209394"/>
                <a:gd name="csX34" fmla="*/ 107995 w 210843"/>
                <a:gd name="csY34" fmla="*/ 205583 h 209394"/>
                <a:gd name="csX35" fmla="*/ 106725 w 210843"/>
                <a:gd name="csY35" fmla="*/ 209395 h 2093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210843" h="209394">
                  <a:moveTo>
                    <a:pt x="106725" y="209395"/>
                  </a:moveTo>
                  <a:cubicBezTo>
                    <a:pt x="104184" y="209395"/>
                    <a:pt x="100372" y="209395"/>
                    <a:pt x="97831" y="209395"/>
                  </a:cubicBezTo>
                  <a:cubicBezTo>
                    <a:pt x="95290" y="209395"/>
                    <a:pt x="92749" y="209395"/>
                    <a:pt x="90208" y="208124"/>
                  </a:cubicBezTo>
                  <a:cubicBezTo>
                    <a:pt x="66068" y="204313"/>
                    <a:pt x="44469" y="194148"/>
                    <a:pt x="27952" y="175090"/>
                  </a:cubicBezTo>
                  <a:cubicBezTo>
                    <a:pt x="13976" y="159844"/>
                    <a:pt x="5082" y="140786"/>
                    <a:pt x="1270" y="120457"/>
                  </a:cubicBezTo>
                  <a:cubicBezTo>
                    <a:pt x="1270" y="117916"/>
                    <a:pt x="0" y="115375"/>
                    <a:pt x="0" y="112834"/>
                  </a:cubicBezTo>
                  <a:cubicBezTo>
                    <a:pt x="0" y="107752"/>
                    <a:pt x="0" y="102670"/>
                    <a:pt x="0" y="97587"/>
                  </a:cubicBezTo>
                  <a:cubicBezTo>
                    <a:pt x="0" y="97587"/>
                    <a:pt x="0" y="96317"/>
                    <a:pt x="0" y="96317"/>
                  </a:cubicBezTo>
                  <a:cubicBezTo>
                    <a:pt x="1270" y="91235"/>
                    <a:pt x="1270" y="87423"/>
                    <a:pt x="2541" y="82341"/>
                  </a:cubicBezTo>
                  <a:cubicBezTo>
                    <a:pt x="13976" y="28979"/>
                    <a:pt x="66068" y="-6596"/>
                    <a:pt x="120701" y="1027"/>
                  </a:cubicBezTo>
                  <a:cubicBezTo>
                    <a:pt x="143570" y="4839"/>
                    <a:pt x="163899" y="15003"/>
                    <a:pt x="180416" y="31520"/>
                  </a:cubicBezTo>
                  <a:cubicBezTo>
                    <a:pt x="205826" y="58201"/>
                    <a:pt x="215991" y="89965"/>
                    <a:pt x="208367" y="125539"/>
                  </a:cubicBezTo>
                  <a:cubicBezTo>
                    <a:pt x="200744" y="161114"/>
                    <a:pt x="179145" y="186525"/>
                    <a:pt x="146111" y="200501"/>
                  </a:cubicBezTo>
                  <a:cubicBezTo>
                    <a:pt x="142300" y="201771"/>
                    <a:pt x="138488" y="203042"/>
                    <a:pt x="134676" y="204313"/>
                  </a:cubicBezTo>
                  <a:cubicBezTo>
                    <a:pt x="134676" y="177631"/>
                    <a:pt x="134676" y="152221"/>
                    <a:pt x="134676" y="126810"/>
                  </a:cubicBezTo>
                  <a:cubicBezTo>
                    <a:pt x="142300" y="126810"/>
                    <a:pt x="149923" y="126810"/>
                    <a:pt x="157546" y="126810"/>
                  </a:cubicBezTo>
                  <a:cubicBezTo>
                    <a:pt x="158817" y="117916"/>
                    <a:pt x="160087" y="109023"/>
                    <a:pt x="161358" y="101399"/>
                  </a:cubicBezTo>
                  <a:cubicBezTo>
                    <a:pt x="160087" y="101399"/>
                    <a:pt x="160087" y="101399"/>
                    <a:pt x="158817" y="101399"/>
                  </a:cubicBezTo>
                  <a:cubicBezTo>
                    <a:pt x="151193" y="101399"/>
                    <a:pt x="144841" y="101399"/>
                    <a:pt x="137217" y="101399"/>
                  </a:cubicBezTo>
                  <a:cubicBezTo>
                    <a:pt x="135947" y="101399"/>
                    <a:pt x="134676" y="101399"/>
                    <a:pt x="134676" y="100129"/>
                  </a:cubicBezTo>
                  <a:cubicBezTo>
                    <a:pt x="134676" y="93776"/>
                    <a:pt x="134676" y="88694"/>
                    <a:pt x="134676" y="82341"/>
                  </a:cubicBezTo>
                  <a:cubicBezTo>
                    <a:pt x="134676" y="75989"/>
                    <a:pt x="138488" y="73447"/>
                    <a:pt x="144841" y="72177"/>
                  </a:cubicBezTo>
                  <a:cubicBezTo>
                    <a:pt x="149923" y="72177"/>
                    <a:pt x="155005" y="72177"/>
                    <a:pt x="160087" y="72177"/>
                  </a:cubicBezTo>
                  <a:cubicBezTo>
                    <a:pt x="161358" y="72177"/>
                    <a:pt x="161358" y="72177"/>
                    <a:pt x="162628" y="72177"/>
                  </a:cubicBezTo>
                  <a:cubicBezTo>
                    <a:pt x="162628" y="64554"/>
                    <a:pt x="162628" y="56931"/>
                    <a:pt x="162628" y="49307"/>
                  </a:cubicBezTo>
                  <a:cubicBezTo>
                    <a:pt x="158817" y="49307"/>
                    <a:pt x="153734" y="49307"/>
                    <a:pt x="149923" y="48037"/>
                  </a:cubicBezTo>
                  <a:cubicBezTo>
                    <a:pt x="143570" y="48037"/>
                    <a:pt x="135947" y="48037"/>
                    <a:pt x="129594" y="49307"/>
                  </a:cubicBezTo>
                  <a:cubicBezTo>
                    <a:pt x="115618" y="53119"/>
                    <a:pt x="109266" y="64554"/>
                    <a:pt x="107995" y="78529"/>
                  </a:cubicBezTo>
                  <a:cubicBezTo>
                    <a:pt x="107995" y="84882"/>
                    <a:pt x="107995" y="92505"/>
                    <a:pt x="107995" y="98858"/>
                  </a:cubicBezTo>
                  <a:cubicBezTo>
                    <a:pt x="107995" y="100129"/>
                    <a:pt x="107995" y="100129"/>
                    <a:pt x="107995" y="101399"/>
                  </a:cubicBezTo>
                  <a:cubicBezTo>
                    <a:pt x="100372" y="101399"/>
                    <a:pt x="92749" y="101399"/>
                    <a:pt x="85126" y="101399"/>
                  </a:cubicBezTo>
                  <a:cubicBezTo>
                    <a:pt x="85126" y="110293"/>
                    <a:pt x="85126" y="119187"/>
                    <a:pt x="85126" y="126810"/>
                  </a:cubicBezTo>
                  <a:cubicBezTo>
                    <a:pt x="92749" y="126810"/>
                    <a:pt x="100372" y="126810"/>
                    <a:pt x="107995" y="126810"/>
                  </a:cubicBezTo>
                  <a:cubicBezTo>
                    <a:pt x="107995" y="128081"/>
                    <a:pt x="107995" y="129351"/>
                    <a:pt x="107995" y="129351"/>
                  </a:cubicBezTo>
                  <a:cubicBezTo>
                    <a:pt x="107995" y="154761"/>
                    <a:pt x="107995" y="180172"/>
                    <a:pt x="107995" y="205583"/>
                  </a:cubicBezTo>
                  <a:cubicBezTo>
                    <a:pt x="106725" y="208124"/>
                    <a:pt x="106725" y="209395"/>
                    <a:pt x="106725" y="209395"/>
                  </a:cubicBezTo>
                  <a:close/>
                </a:path>
              </a:pathLst>
            </a:custGeom>
            <a:solidFill>
              <a:srgbClr val="2E5DA7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50" name="Forma libre: forma 3849">
              <a:extLst>
                <a:ext uri="{FF2B5EF4-FFF2-40B4-BE49-F238E27FC236}">
                  <a16:creationId xmlns:a16="http://schemas.microsoft.com/office/drawing/2014/main" id="{2EE8E70F-44F2-D2B6-D6F0-C77A75D1CB94}"/>
                </a:ext>
              </a:extLst>
            </p:cNvPr>
            <p:cNvSpPr/>
            <p:nvPr/>
          </p:nvSpPr>
          <p:spPr>
            <a:xfrm>
              <a:off x="5414514" y="4765771"/>
              <a:ext cx="209479" cy="210047"/>
            </a:xfrm>
            <a:custGeom>
              <a:avLst/>
              <a:gdLst>
                <a:gd name="csX0" fmla="*/ 96561 w 209479"/>
                <a:gd name="csY0" fmla="*/ 0 h 210047"/>
                <a:gd name="csX1" fmla="*/ 111807 w 209479"/>
                <a:gd name="csY1" fmla="*/ 0 h 210047"/>
                <a:gd name="csX2" fmla="*/ 114348 w 209479"/>
                <a:gd name="csY2" fmla="*/ 0 h 210047"/>
                <a:gd name="csX3" fmla="*/ 124513 w 209479"/>
                <a:gd name="csY3" fmla="*/ 1271 h 210047"/>
                <a:gd name="csX4" fmla="*/ 188039 w 209479"/>
                <a:gd name="csY4" fmla="*/ 40657 h 210047"/>
                <a:gd name="csX5" fmla="*/ 207097 w 209479"/>
                <a:gd name="csY5" fmla="*/ 127053 h 210047"/>
                <a:gd name="csX6" fmla="*/ 168981 w 209479"/>
                <a:gd name="csY6" fmla="*/ 188039 h 210047"/>
                <a:gd name="csX7" fmla="*/ 85126 w 209479"/>
                <a:gd name="csY7" fmla="*/ 208367 h 210047"/>
                <a:gd name="csX8" fmla="*/ 27952 w 209479"/>
                <a:gd name="csY8" fmla="*/ 176604 h 210047"/>
                <a:gd name="csX9" fmla="*/ 1271 w 209479"/>
                <a:gd name="csY9" fmla="*/ 121971 h 210047"/>
                <a:gd name="csX10" fmla="*/ 0 w 209479"/>
                <a:gd name="csY10" fmla="*/ 114348 h 210047"/>
                <a:gd name="csX11" fmla="*/ 0 w 209479"/>
                <a:gd name="csY11" fmla="*/ 99101 h 210047"/>
                <a:gd name="csX12" fmla="*/ 1271 w 209479"/>
                <a:gd name="csY12" fmla="*/ 92749 h 210047"/>
                <a:gd name="csX13" fmla="*/ 25411 w 209479"/>
                <a:gd name="csY13" fmla="*/ 39387 h 210047"/>
                <a:gd name="csX14" fmla="*/ 86397 w 209479"/>
                <a:gd name="csY14" fmla="*/ 3811 h 210047"/>
                <a:gd name="csX15" fmla="*/ 96561 w 209479"/>
                <a:gd name="csY15" fmla="*/ 0 h 210047"/>
                <a:gd name="csX16" fmla="*/ 113077 w 209479"/>
                <a:gd name="csY16" fmla="*/ 158817 h 210047"/>
                <a:gd name="csX17" fmla="*/ 113077 w 209479"/>
                <a:gd name="csY17" fmla="*/ 156275 h 210047"/>
                <a:gd name="csX18" fmla="*/ 113077 w 209479"/>
                <a:gd name="csY18" fmla="*/ 115619 h 210047"/>
                <a:gd name="csX19" fmla="*/ 116889 w 209479"/>
                <a:gd name="csY19" fmla="*/ 105454 h 210047"/>
                <a:gd name="csX20" fmla="*/ 130865 w 209479"/>
                <a:gd name="csY20" fmla="*/ 100372 h 210047"/>
                <a:gd name="csX21" fmla="*/ 139759 w 209479"/>
                <a:gd name="csY21" fmla="*/ 109266 h 210047"/>
                <a:gd name="csX22" fmla="*/ 141029 w 209479"/>
                <a:gd name="csY22" fmla="*/ 115619 h 210047"/>
                <a:gd name="csX23" fmla="*/ 141029 w 209479"/>
                <a:gd name="csY23" fmla="*/ 156275 h 210047"/>
                <a:gd name="csX24" fmla="*/ 141029 w 209479"/>
                <a:gd name="csY24" fmla="*/ 158817 h 210047"/>
                <a:gd name="csX25" fmla="*/ 166440 w 209479"/>
                <a:gd name="csY25" fmla="*/ 158817 h 210047"/>
                <a:gd name="csX26" fmla="*/ 166440 w 209479"/>
                <a:gd name="csY26" fmla="*/ 156275 h 210047"/>
                <a:gd name="csX27" fmla="*/ 166440 w 209479"/>
                <a:gd name="csY27" fmla="*/ 125783 h 210047"/>
                <a:gd name="csX28" fmla="*/ 166440 w 209479"/>
                <a:gd name="csY28" fmla="*/ 107995 h 210047"/>
                <a:gd name="csX29" fmla="*/ 139759 w 209479"/>
                <a:gd name="csY29" fmla="*/ 81314 h 210047"/>
                <a:gd name="csX30" fmla="*/ 115619 w 209479"/>
                <a:gd name="csY30" fmla="*/ 91478 h 210047"/>
                <a:gd name="csX31" fmla="*/ 114348 w 209479"/>
                <a:gd name="csY31" fmla="*/ 92749 h 210047"/>
                <a:gd name="csX32" fmla="*/ 114348 w 209479"/>
                <a:gd name="csY32" fmla="*/ 92749 h 210047"/>
                <a:gd name="csX33" fmla="*/ 114348 w 209479"/>
                <a:gd name="csY33" fmla="*/ 82585 h 210047"/>
                <a:gd name="csX34" fmla="*/ 88937 w 209479"/>
                <a:gd name="csY34" fmla="*/ 82585 h 210047"/>
                <a:gd name="csX35" fmla="*/ 88937 w 209479"/>
                <a:gd name="csY35" fmla="*/ 158817 h 210047"/>
                <a:gd name="csX36" fmla="*/ 113077 w 209479"/>
                <a:gd name="csY36" fmla="*/ 158817 h 210047"/>
                <a:gd name="csX37" fmla="*/ 73691 w 209479"/>
                <a:gd name="csY37" fmla="*/ 158817 h 210047"/>
                <a:gd name="csX38" fmla="*/ 73691 w 209479"/>
                <a:gd name="csY38" fmla="*/ 82585 h 210047"/>
                <a:gd name="csX39" fmla="*/ 48281 w 209479"/>
                <a:gd name="csY39" fmla="*/ 82585 h 210047"/>
                <a:gd name="csX40" fmla="*/ 48281 w 209479"/>
                <a:gd name="csY40" fmla="*/ 158817 h 210047"/>
                <a:gd name="csX41" fmla="*/ 73691 w 209479"/>
                <a:gd name="csY41" fmla="*/ 158817 h 210047"/>
                <a:gd name="csX42" fmla="*/ 47010 w 209479"/>
                <a:gd name="csY42" fmla="*/ 58445 h 210047"/>
                <a:gd name="csX43" fmla="*/ 60986 w 209479"/>
                <a:gd name="csY43" fmla="*/ 71150 h 210047"/>
                <a:gd name="csX44" fmla="*/ 74961 w 209479"/>
                <a:gd name="csY44" fmla="*/ 58445 h 210047"/>
                <a:gd name="csX45" fmla="*/ 60986 w 209479"/>
                <a:gd name="csY45" fmla="*/ 45739 h 210047"/>
                <a:gd name="csX46" fmla="*/ 47010 w 209479"/>
                <a:gd name="csY46" fmla="*/ 58445 h 2100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209479" h="210047">
                  <a:moveTo>
                    <a:pt x="96561" y="0"/>
                  </a:moveTo>
                  <a:cubicBezTo>
                    <a:pt x="101643" y="0"/>
                    <a:pt x="106725" y="0"/>
                    <a:pt x="111807" y="0"/>
                  </a:cubicBezTo>
                  <a:cubicBezTo>
                    <a:pt x="113077" y="0"/>
                    <a:pt x="113077" y="0"/>
                    <a:pt x="114348" y="0"/>
                  </a:cubicBezTo>
                  <a:cubicBezTo>
                    <a:pt x="118160" y="0"/>
                    <a:pt x="120701" y="1271"/>
                    <a:pt x="124513" y="1271"/>
                  </a:cubicBezTo>
                  <a:cubicBezTo>
                    <a:pt x="149923" y="6353"/>
                    <a:pt x="171522" y="19058"/>
                    <a:pt x="188039" y="40657"/>
                  </a:cubicBezTo>
                  <a:cubicBezTo>
                    <a:pt x="207097" y="66068"/>
                    <a:pt x="213450" y="95290"/>
                    <a:pt x="207097" y="127053"/>
                  </a:cubicBezTo>
                  <a:cubicBezTo>
                    <a:pt x="202015" y="152464"/>
                    <a:pt x="189309" y="171522"/>
                    <a:pt x="168981" y="188039"/>
                  </a:cubicBezTo>
                  <a:cubicBezTo>
                    <a:pt x="143571" y="207097"/>
                    <a:pt x="115619" y="213449"/>
                    <a:pt x="85126" y="208367"/>
                  </a:cubicBezTo>
                  <a:cubicBezTo>
                    <a:pt x="62256" y="204556"/>
                    <a:pt x="43198" y="193121"/>
                    <a:pt x="27952" y="176604"/>
                  </a:cubicBezTo>
                  <a:cubicBezTo>
                    <a:pt x="13976" y="161358"/>
                    <a:pt x="5082" y="142300"/>
                    <a:pt x="1271" y="121971"/>
                  </a:cubicBezTo>
                  <a:cubicBezTo>
                    <a:pt x="1271" y="119430"/>
                    <a:pt x="0" y="116889"/>
                    <a:pt x="0" y="114348"/>
                  </a:cubicBezTo>
                  <a:cubicBezTo>
                    <a:pt x="0" y="109266"/>
                    <a:pt x="0" y="104184"/>
                    <a:pt x="0" y="99101"/>
                  </a:cubicBezTo>
                  <a:cubicBezTo>
                    <a:pt x="0" y="96561"/>
                    <a:pt x="0" y="94019"/>
                    <a:pt x="1271" y="92749"/>
                  </a:cubicBezTo>
                  <a:cubicBezTo>
                    <a:pt x="3812" y="72420"/>
                    <a:pt x="12705" y="54633"/>
                    <a:pt x="25411" y="39387"/>
                  </a:cubicBezTo>
                  <a:cubicBezTo>
                    <a:pt x="41928" y="20329"/>
                    <a:pt x="62256" y="8894"/>
                    <a:pt x="86397" y="3811"/>
                  </a:cubicBezTo>
                  <a:cubicBezTo>
                    <a:pt x="88937" y="1271"/>
                    <a:pt x="92749" y="1271"/>
                    <a:pt x="96561" y="0"/>
                  </a:cubicBezTo>
                  <a:close/>
                  <a:moveTo>
                    <a:pt x="113077" y="158817"/>
                  </a:moveTo>
                  <a:cubicBezTo>
                    <a:pt x="113077" y="157546"/>
                    <a:pt x="113077" y="157546"/>
                    <a:pt x="113077" y="156275"/>
                  </a:cubicBezTo>
                  <a:cubicBezTo>
                    <a:pt x="113077" y="142300"/>
                    <a:pt x="113077" y="129594"/>
                    <a:pt x="113077" y="115619"/>
                  </a:cubicBezTo>
                  <a:cubicBezTo>
                    <a:pt x="113077" y="111807"/>
                    <a:pt x="114348" y="107995"/>
                    <a:pt x="116889" y="105454"/>
                  </a:cubicBezTo>
                  <a:cubicBezTo>
                    <a:pt x="120701" y="101643"/>
                    <a:pt x="125783" y="100372"/>
                    <a:pt x="130865" y="100372"/>
                  </a:cubicBezTo>
                  <a:cubicBezTo>
                    <a:pt x="135947" y="101643"/>
                    <a:pt x="138488" y="105454"/>
                    <a:pt x="139759" y="109266"/>
                  </a:cubicBezTo>
                  <a:cubicBezTo>
                    <a:pt x="139759" y="111807"/>
                    <a:pt x="141029" y="113077"/>
                    <a:pt x="141029" y="115619"/>
                  </a:cubicBezTo>
                  <a:cubicBezTo>
                    <a:pt x="141029" y="129594"/>
                    <a:pt x="141029" y="142300"/>
                    <a:pt x="141029" y="156275"/>
                  </a:cubicBezTo>
                  <a:cubicBezTo>
                    <a:pt x="141029" y="157546"/>
                    <a:pt x="141029" y="157546"/>
                    <a:pt x="141029" y="158817"/>
                  </a:cubicBezTo>
                  <a:cubicBezTo>
                    <a:pt x="149923" y="158817"/>
                    <a:pt x="157546" y="158817"/>
                    <a:pt x="166440" y="158817"/>
                  </a:cubicBezTo>
                  <a:cubicBezTo>
                    <a:pt x="166440" y="157546"/>
                    <a:pt x="166440" y="157546"/>
                    <a:pt x="166440" y="156275"/>
                  </a:cubicBezTo>
                  <a:cubicBezTo>
                    <a:pt x="166440" y="146111"/>
                    <a:pt x="166440" y="135947"/>
                    <a:pt x="166440" y="125783"/>
                  </a:cubicBezTo>
                  <a:cubicBezTo>
                    <a:pt x="166440" y="119430"/>
                    <a:pt x="166440" y="113077"/>
                    <a:pt x="166440" y="107995"/>
                  </a:cubicBezTo>
                  <a:cubicBezTo>
                    <a:pt x="165169" y="95290"/>
                    <a:pt x="158817" y="82585"/>
                    <a:pt x="139759" y="81314"/>
                  </a:cubicBezTo>
                  <a:cubicBezTo>
                    <a:pt x="129595" y="80043"/>
                    <a:pt x="121971" y="83855"/>
                    <a:pt x="115619" y="91478"/>
                  </a:cubicBezTo>
                  <a:cubicBezTo>
                    <a:pt x="115619" y="91478"/>
                    <a:pt x="114348" y="92749"/>
                    <a:pt x="114348" y="92749"/>
                  </a:cubicBezTo>
                  <a:cubicBezTo>
                    <a:pt x="114348" y="92749"/>
                    <a:pt x="114348" y="92749"/>
                    <a:pt x="114348" y="92749"/>
                  </a:cubicBezTo>
                  <a:cubicBezTo>
                    <a:pt x="114348" y="88937"/>
                    <a:pt x="114348" y="86396"/>
                    <a:pt x="114348" y="82585"/>
                  </a:cubicBezTo>
                  <a:cubicBezTo>
                    <a:pt x="105455" y="82585"/>
                    <a:pt x="97831" y="82585"/>
                    <a:pt x="88937" y="82585"/>
                  </a:cubicBezTo>
                  <a:cubicBezTo>
                    <a:pt x="88937" y="107995"/>
                    <a:pt x="88937" y="133406"/>
                    <a:pt x="88937" y="158817"/>
                  </a:cubicBezTo>
                  <a:cubicBezTo>
                    <a:pt x="96561" y="158817"/>
                    <a:pt x="104184" y="158817"/>
                    <a:pt x="113077" y="158817"/>
                  </a:cubicBezTo>
                  <a:close/>
                  <a:moveTo>
                    <a:pt x="73691" y="158817"/>
                  </a:moveTo>
                  <a:cubicBezTo>
                    <a:pt x="73691" y="133406"/>
                    <a:pt x="73691" y="107995"/>
                    <a:pt x="73691" y="82585"/>
                  </a:cubicBezTo>
                  <a:cubicBezTo>
                    <a:pt x="64797" y="82585"/>
                    <a:pt x="57174" y="82585"/>
                    <a:pt x="48281" y="82585"/>
                  </a:cubicBezTo>
                  <a:cubicBezTo>
                    <a:pt x="48281" y="107995"/>
                    <a:pt x="48281" y="133406"/>
                    <a:pt x="48281" y="158817"/>
                  </a:cubicBezTo>
                  <a:cubicBezTo>
                    <a:pt x="57174" y="158817"/>
                    <a:pt x="64797" y="158817"/>
                    <a:pt x="73691" y="158817"/>
                  </a:cubicBezTo>
                  <a:close/>
                  <a:moveTo>
                    <a:pt x="47010" y="58445"/>
                  </a:moveTo>
                  <a:cubicBezTo>
                    <a:pt x="47010" y="66068"/>
                    <a:pt x="53363" y="71150"/>
                    <a:pt x="60986" y="71150"/>
                  </a:cubicBezTo>
                  <a:cubicBezTo>
                    <a:pt x="69879" y="71150"/>
                    <a:pt x="74961" y="66068"/>
                    <a:pt x="74961" y="58445"/>
                  </a:cubicBezTo>
                  <a:cubicBezTo>
                    <a:pt x="74961" y="50821"/>
                    <a:pt x="68609" y="45739"/>
                    <a:pt x="60986" y="45739"/>
                  </a:cubicBezTo>
                  <a:cubicBezTo>
                    <a:pt x="53363" y="44469"/>
                    <a:pt x="47010" y="50821"/>
                    <a:pt x="47010" y="58445"/>
                  </a:cubicBezTo>
                  <a:close/>
                </a:path>
              </a:pathLst>
            </a:custGeom>
            <a:solidFill>
              <a:srgbClr val="2E5DA7"/>
            </a:solidFill>
            <a:ln w="12704" cap="flat">
              <a:noFill/>
              <a:prstDash val="solid"/>
              <a:miter/>
            </a:ln>
          </p:spPr>
          <p:txBody>
            <a:bodyPr/>
            <a:lstStyle/>
            <a:p>
              <a:endParaRPr lang="es-AR"/>
            </a:p>
          </p:txBody>
        </p:sp>
      </p:grpSp>
      <p:pic>
        <p:nvPicPr>
          <p:cNvPr id="3892" name="Imagen 3891" descr="Imagen que contiene tren, foto, pista, monitor&#10;&#10;El contenido generado por IA puede ser incorrecto.">
            <a:extLst>
              <a:ext uri="{FF2B5EF4-FFF2-40B4-BE49-F238E27FC236}">
                <a16:creationId xmlns:a16="http://schemas.microsoft.com/office/drawing/2014/main" id="{84CF75B7-AA51-840D-8474-A05692155CF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713" y="-161107"/>
            <a:ext cx="3673664" cy="6528135"/>
          </a:xfrm>
          <a:prstGeom prst="rect">
            <a:avLst/>
          </a:prstGeom>
        </p:spPr>
      </p:pic>
      <p:sp>
        <p:nvSpPr>
          <p:cNvPr id="3893" name="CuadroTexto 3892">
            <a:extLst>
              <a:ext uri="{FF2B5EF4-FFF2-40B4-BE49-F238E27FC236}">
                <a16:creationId xmlns:a16="http://schemas.microsoft.com/office/drawing/2014/main" id="{9A6FFABD-4A6D-6061-6DDE-E4586DB8BD84}"/>
              </a:ext>
            </a:extLst>
          </p:cNvPr>
          <p:cNvSpPr txBox="1"/>
          <p:nvPr/>
        </p:nvSpPr>
        <p:spPr>
          <a:xfrm>
            <a:off x="292144" y="2737324"/>
            <a:ext cx="29490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200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AR" sz="22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2200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AR" sz="2200" dirty="0">
                <a:solidFill>
                  <a:schemeClr val="bg1"/>
                </a:solidFill>
                <a:latin typeface="Montserrat" pitchFamily="2" charset="0"/>
              </a:rPr>
              <a:t> dolor.</a:t>
            </a:r>
          </a:p>
        </p:txBody>
      </p:sp>
      <p:sp>
        <p:nvSpPr>
          <p:cNvPr id="3894" name="CuadroTexto 3893">
            <a:extLst>
              <a:ext uri="{FF2B5EF4-FFF2-40B4-BE49-F238E27FC236}">
                <a16:creationId xmlns:a16="http://schemas.microsoft.com/office/drawing/2014/main" id="{31069BA5-2EF6-2147-8159-2AB52F27ADA5}"/>
              </a:ext>
            </a:extLst>
          </p:cNvPr>
          <p:cNvSpPr txBox="1"/>
          <p:nvPr/>
        </p:nvSpPr>
        <p:spPr>
          <a:xfrm>
            <a:off x="299738" y="3138161"/>
            <a:ext cx="2949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adipiscing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nibh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euismod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tincidunt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ut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laoreet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dolore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magna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aliquam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erat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volutpa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Ut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wisi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.</a:t>
            </a:r>
          </a:p>
        </p:txBody>
      </p:sp>
      <p:sp>
        <p:nvSpPr>
          <p:cNvPr id="3895" name="CuadroTexto 3894">
            <a:extLst>
              <a:ext uri="{FF2B5EF4-FFF2-40B4-BE49-F238E27FC236}">
                <a16:creationId xmlns:a16="http://schemas.microsoft.com/office/drawing/2014/main" id="{3EA19174-DC9E-BB5A-824E-D15BA81C6F92}"/>
              </a:ext>
            </a:extLst>
          </p:cNvPr>
          <p:cNvSpPr txBox="1"/>
          <p:nvPr/>
        </p:nvSpPr>
        <p:spPr>
          <a:xfrm>
            <a:off x="798028" y="4158156"/>
            <a:ext cx="2443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 err="1">
                <a:solidFill>
                  <a:srgbClr val="4A4646"/>
                </a:solidFill>
                <a:latin typeface="Montserrat" pitchFamily="2" charset="0"/>
              </a:rPr>
              <a:t>Lorem</a:t>
            </a:r>
            <a:r>
              <a:rPr lang="es-AR" sz="1200" b="1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200" b="1" dirty="0" err="1">
                <a:solidFill>
                  <a:srgbClr val="4A4646"/>
                </a:solidFill>
                <a:latin typeface="Montserrat" pitchFamily="2" charset="0"/>
              </a:rPr>
              <a:t>ipsum</a:t>
            </a:r>
            <a:endParaRPr lang="es-AR" sz="1200" b="1" dirty="0">
              <a:solidFill>
                <a:srgbClr val="4A4646"/>
              </a:solidFill>
              <a:latin typeface="Montserrat" pitchFamily="2" charset="0"/>
            </a:endParaRPr>
          </a:p>
        </p:txBody>
      </p:sp>
      <p:sp>
        <p:nvSpPr>
          <p:cNvPr id="3896" name="CuadroTexto 3895">
            <a:extLst>
              <a:ext uri="{FF2B5EF4-FFF2-40B4-BE49-F238E27FC236}">
                <a16:creationId xmlns:a16="http://schemas.microsoft.com/office/drawing/2014/main" id="{B5CE2986-C038-2F29-29B2-205F3B5FDED5}"/>
              </a:ext>
            </a:extLst>
          </p:cNvPr>
          <p:cNvSpPr txBox="1"/>
          <p:nvPr/>
        </p:nvSpPr>
        <p:spPr>
          <a:xfrm>
            <a:off x="798028" y="4367156"/>
            <a:ext cx="24431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dirty="0">
                <a:solidFill>
                  <a:srgbClr val="2D5CA7"/>
                </a:solidFill>
                <a:latin typeface="Montserrat" pitchFamily="2" charset="0"/>
              </a:rPr>
              <a:t>Lorem ipsum dolor sit amet.</a:t>
            </a:r>
            <a:endParaRPr lang="es-AR" sz="800" dirty="0">
              <a:solidFill>
                <a:srgbClr val="2D5CA7"/>
              </a:solidFill>
              <a:latin typeface="Montserrat" pitchFamily="2" charset="0"/>
            </a:endParaRPr>
          </a:p>
        </p:txBody>
      </p:sp>
      <p:sp>
        <p:nvSpPr>
          <p:cNvPr id="3897" name="CuadroTexto 3896">
            <a:extLst>
              <a:ext uri="{FF2B5EF4-FFF2-40B4-BE49-F238E27FC236}">
                <a16:creationId xmlns:a16="http://schemas.microsoft.com/office/drawing/2014/main" id="{E4244C1D-9C47-01F4-50F0-7714E95A3975}"/>
              </a:ext>
            </a:extLst>
          </p:cNvPr>
          <p:cNvSpPr txBox="1"/>
          <p:nvPr/>
        </p:nvSpPr>
        <p:spPr>
          <a:xfrm>
            <a:off x="342900" y="4632075"/>
            <a:ext cx="2905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adipiscing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nibh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euismod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tincidunt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. </a:t>
            </a:r>
          </a:p>
        </p:txBody>
      </p:sp>
      <p:sp>
        <p:nvSpPr>
          <p:cNvPr id="3898" name="CuadroTexto 3897">
            <a:extLst>
              <a:ext uri="{FF2B5EF4-FFF2-40B4-BE49-F238E27FC236}">
                <a16:creationId xmlns:a16="http://schemas.microsoft.com/office/drawing/2014/main" id="{DE46B92A-337E-70A1-416F-E433A2FE75BA}"/>
              </a:ext>
            </a:extLst>
          </p:cNvPr>
          <p:cNvSpPr txBox="1"/>
          <p:nvPr/>
        </p:nvSpPr>
        <p:spPr>
          <a:xfrm>
            <a:off x="798028" y="5256653"/>
            <a:ext cx="2443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 err="1">
                <a:solidFill>
                  <a:srgbClr val="4A4646"/>
                </a:solidFill>
                <a:latin typeface="Montserrat" pitchFamily="2" charset="0"/>
              </a:rPr>
              <a:t>Vivamus</a:t>
            </a:r>
            <a:r>
              <a:rPr lang="es-AR" sz="1200" b="1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200" b="1" dirty="0" err="1">
                <a:solidFill>
                  <a:srgbClr val="4A4646"/>
                </a:solidFill>
                <a:latin typeface="Montserrat" pitchFamily="2" charset="0"/>
              </a:rPr>
              <a:t>phasellus</a:t>
            </a:r>
            <a:endParaRPr lang="es-AR" sz="1200" b="1" dirty="0">
              <a:solidFill>
                <a:srgbClr val="4A4646"/>
              </a:solidFill>
              <a:latin typeface="Montserrat" pitchFamily="2" charset="0"/>
            </a:endParaRPr>
          </a:p>
        </p:txBody>
      </p:sp>
      <p:sp>
        <p:nvSpPr>
          <p:cNvPr id="3899" name="CuadroTexto 3898">
            <a:extLst>
              <a:ext uri="{FF2B5EF4-FFF2-40B4-BE49-F238E27FC236}">
                <a16:creationId xmlns:a16="http://schemas.microsoft.com/office/drawing/2014/main" id="{BA2A1421-7F81-B476-95D9-0CE452B6DCB6}"/>
              </a:ext>
            </a:extLst>
          </p:cNvPr>
          <p:cNvSpPr txBox="1"/>
          <p:nvPr/>
        </p:nvSpPr>
        <p:spPr>
          <a:xfrm>
            <a:off x="798028" y="5465653"/>
            <a:ext cx="24431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dirty="0">
                <a:solidFill>
                  <a:srgbClr val="2D5CA7"/>
                </a:solidFill>
                <a:latin typeface="Montserrat" pitchFamily="2" charset="0"/>
              </a:rPr>
              <a:t>Lorem ipsum dolor sit amet.</a:t>
            </a:r>
            <a:endParaRPr lang="es-AR" sz="800" dirty="0">
              <a:solidFill>
                <a:srgbClr val="2D5CA7"/>
              </a:solidFill>
              <a:latin typeface="Montserrat" pitchFamily="2" charset="0"/>
            </a:endParaRPr>
          </a:p>
        </p:txBody>
      </p:sp>
      <p:sp>
        <p:nvSpPr>
          <p:cNvPr id="3900" name="CuadroTexto 3899">
            <a:extLst>
              <a:ext uri="{FF2B5EF4-FFF2-40B4-BE49-F238E27FC236}">
                <a16:creationId xmlns:a16="http://schemas.microsoft.com/office/drawing/2014/main" id="{9548449C-A55E-6586-F0BC-DB965A443D96}"/>
              </a:ext>
            </a:extLst>
          </p:cNvPr>
          <p:cNvSpPr txBox="1"/>
          <p:nvPr/>
        </p:nvSpPr>
        <p:spPr>
          <a:xfrm>
            <a:off x="342900" y="5730572"/>
            <a:ext cx="2905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adipiscing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nibh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euismod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tincidunt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. </a:t>
            </a:r>
          </a:p>
        </p:txBody>
      </p:sp>
      <p:sp>
        <p:nvSpPr>
          <p:cNvPr id="3901" name="CuadroTexto 3900">
            <a:extLst>
              <a:ext uri="{FF2B5EF4-FFF2-40B4-BE49-F238E27FC236}">
                <a16:creationId xmlns:a16="http://schemas.microsoft.com/office/drawing/2014/main" id="{FA9903F7-A5F0-3141-C1A3-4178CABF76EA}"/>
              </a:ext>
            </a:extLst>
          </p:cNvPr>
          <p:cNvSpPr txBox="1"/>
          <p:nvPr/>
        </p:nvSpPr>
        <p:spPr>
          <a:xfrm>
            <a:off x="798028" y="6360440"/>
            <a:ext cx="2443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 err="1">
                <a:solidFill>
                  <a:srgbClr val="4A4646"/>
                </a:solidFill>
                <a:latin typeface="Montserrat" pitchFamily="2" charset="0"/>
              </a:rPr>
              <a:t>Gravida</a:t>
            </a:r>
            <a:r>
              <a:rPr lang="es-AR" sz="1200" b="1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200" b="1" dirty="0" err="1">
                <a:solidFill>
                  <a:srgbClr val="4A4646"/>
                </a:solidFill>
                <a:latin typeface="Montserrat" pitchFamily="2" charset="0"/>
              </a:rPr>
              <a:t>netus</a:t>
            </a:r>
            <a:r>
              <a:rPr lang="es-AR" sz="1200" b="1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1200" b="1" dirty="0" err="1">
                <a:solidFill>
                  <a:srgbClr val="4A4646"/>
                </a:solidFill>
                <a:latin typeface="Montserrat" pitchFamily="2" charset="0"/>
              </a:rPr>
              <a:t>rutrum</a:t>
            </a:r>
            <a:endParaRPr lang="es-AR" sz="1200" b="1" dirty="0">
              <a:solidFill>
                <a:srgbClr val="4A4646"/>
              </a:solidFill>
              <a:latin typeface="Montserrat" pitchFamily="2" charset="0"/>
            </a:endParaRPr>
          </a:p>
        </p:txBody>
      </p:sp>
      <p:sp>
        <p:nvSpPr>
          <p:cNvPr id="3902" name="CuadroTexto 3901">
            <a:extLst>
              <a:ext uri="{FF2B5EF4-FFF2-40B4-BE49-F238E27FC236}">
                <a16:creationId xmlns:a16="http://schemas.microsoft.com/office/drawing/2014/main" id="{A3B41B59-2DF0-76A4-DCAD-498DABA32200}"/>
              </a:ext>
            </a:extLst>
          </p:cNvPr>
          <p:cNvSpPr txBox="1"/>
          <p:nvPr/>
        </p:nvSpPr>
        <p:spPr>
          <a:xfrm>
            <a:off x="798028" y="6569440"/>
            <a:ext cx="24431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dirty="0">
                <a:solidFill>
                  <a:srgbClr val="2D5CA7"/>
                </a:solidFill>
                <a:latin typeface="Montserrat" pitchFamily="2" charset="0"/>
              </a:rPr>
              <a:t>Lorem ipsum dolor sit amet.</a:t>
            </a:r>
            <a:endParaRPr lang="es-AR" sz="800" dirty="0">
              <a:solidFill>
                <a:srgbClr val="2D5CA7"/>
              </a:solidFill>
              <a:latin typeface="Montserrat" pitchFamily="2" charset="0"/>
            </a:endParaRPr>
          </a:p>
        </p:txBody>
      </p:sp>
      <p:sp>
        <p:nvSpPr>
          <p:cNvPr id="3903" name="CuadroTexto 3902">
            <a:extLst>
              <a:ext uri="{FF2B5EF4-FFF2-40B4-BE49-F238E27FC236}">
                <a16:creationId xmlns:a16="http://schemas.microsoft.com/office/drawing/2014/main" id="{5FFF6BAB-B84E-246D-62CC-07B28D0C146D}"/>
              </a:ext>
            </a:extLst>
          </p:cNvPr>
          <p:cNvSpPr txBox="1"/>
          <p:nvPr/>
        </p:nvSpPr>
        <p:spPr>
          <a:xfrm>
            <a:off x="342900" y="6834359"/>
            <a:ext cx="2905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adipiscing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nibh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euismod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tincidunt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. </a:t>
            </a:r>
          </a:p>
        </p:txBody>
      </p:sp>
      <p:sp>
        <p:nvSpPr>
          <p:cNvPr id="3904" name="CuadroTexto 3903">
            <a:extLst>
              <a:ext uri="{FF2B5EF4-FFF2-40B4-BE49-F238E27FC236}">
                <a16:creationId xmlns:a16="http://schemas.microsoft.com/office/drawing/2014/main" id="{22236108-5969-8DA5-5556-21D16843C835}"/>
              </a:ext>
            </a:extLst>
          </p:cNvPr>
          <p:cNvSpPr txBox="1"/>
          <p:nvPr/>
        </p:nvSpPr>
        <p:spPr>
          <a:xfrm>
            <a:off x="3871367" y="2091708"/>
            <a:ext cx="29490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18638"/>
                </a:solidFill>
                <a:latin typeface="Montserrat" pitchFamily="2" charset="0"/>
              </a:rPr>
              <a:t>Tellus </a:t>
            </a:r>
            <a:r>
              <a:rPr lang="fr-FR" sz="2200" b="1" dirty="0" err="1">
                <a:solidFill>
                  <a:srgbClr val="F18638"/>
                </a:solidFill>
                <a:latin typeface="Montserrat" pitchFamily="2" charset="0"/>
              </a:rPr>
              <a:t>purus</a:t>
            </a:r>
            <a:r>
              <a:rPr lang="fr-FR" sz="2200" b="1" dirty="0">
                <a:solidFill>
                  <a:srgbClr val="F18638"/>
                </a:solidFill>
                <a:latin typeface="Montserrat" pitchFamily="2" charset="0"/>
              </a:rPr>
              <a:t> diam </a:t>
            </a:r>
            <a:r>
              <a:rPr lang="fr-FR" sz="2200" b="1" dirty="0" err="1">
                <a:solidFill>
                  <a:srgbClr val="F18638"/>
                </a:solidFill>
                <a:latin typeface="Montserrat" pitchFamily="2" charset="0"/>
              </a:rPr>
              <a:t>nulla</a:t>
            </a:r>
            <a:r>
              <a:rPr lang="fr-FR" sz="2200" b="1" dirty="0">
                <a:solidFill>
                  <a:srgbClr val="F18638"/>
                </a:solidFill>
                <a:latin typeface="Montserrat" pitchFamily="2" charset="0"/>
              </a:rPr>
              <a:t> tristique</a:t>
            </a:r>
            <a:r>
              <a:rPr lang="es-AR" sz="2200" b="1" dirty="0">
                <a:solidFill>
                  <a:srgbClr val="F18638"/>
                </a:solidFill>
                <a:latin typeface="Montserrat" pitchFamily="2" charset="0"/>
              </a:rPr>
              <a:t>.</a:t>
            </a:r>
          </a:p>
        </p:txBody>
      </p:sp>
      <p:sp>
        <p:nvSpPr>
          <p:cNvPr id="3905" name="CuadroTexto 3904">
            <a:extLst>
              <a:ext uri="{FF2B5EF4-FFF2-40B4-BE49-F238E27FC236}">
                <a16:creationId xmlns:a16="http://schemas.microsoft.com/office/drawing/2014/main" id="{78BB7686-2953-9020-33AD-0C52D6F12F33}"/>
              </a:ext>
            </a:extLst>
          </p:cNvPr>
          <p:cNvSpPr txBox="1"/>
          <p:nvPr/>
        </p:nvSpPr>
        <p:spPr>
          <a:xfrm>
            <a:off x="3886697" y="2905365"/>
            <a:ext cx="290591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Lorem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ipsum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dolor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sit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amet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,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consectetuer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adipisocio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ing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elit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, sed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diam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nonummy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nibh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euismod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tincidunt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ut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laoreet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dolore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magna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aliquam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erat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volutpat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. Ut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wisi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enim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ad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minim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veniam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, quis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nostrud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exerci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tation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ullamcorper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suscipit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lobortis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nisl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ut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aliquip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ex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ea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ullamcorper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suscipit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4A4646"/>
                </a:solidFill>
                <a:latin typeface="Montserrat" pitchFamily="2" charset="0"/>
              </a:rPr>
              <a:t>lobortis</a:t>
            </a:r>
            <a:r>
              <a:rPr lang="es-AR" sz="900" dirty="0">
                <a:solidFill>
                  <a:srgbClr val="4A4646"/>
                </a:solidFill>
                <a:latin typeface="Montserrat" pitchFamily="2" charset="0"/>
              </a:rPr>
              <a:t>.</a:t>
            </a:r>
          </a:p>
        </p:txBody>
      </p:sp>
      <p:sp>
        <p:nvSpPr>
          <p:cNvPr id="3906" name="CuadroTexto 3905">
            <a:extLst>
              <a:ext uri="{FF2B5EF4-FFF2-40B4-BE49-F238E27FC236}">
                <a16:creationId xmlns:a16="http://schemas.microsoft.com/office/drawing/2014/main" id="{FE1BA7B1-1BC4-6141-0B5B-79656329AC49}"/>
              </a:ext>
            </a:extLst>
          </p:cNvPr>
          <p:cNvSpPr txBox="1"/>
          <p:nvPr/>
        </p:nvSpPr>
        <p:spPr>
          <a:xfrm>
            <a:off x="4192917" y="4483966"/>
            <a:ext cx="24431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800" dirty="0">
                <a:solidFill>
                  <a:srgbClr val="2D5CA7"/>
                </a:solidFill>
                <a:latin typeface="Montserrat" pitchFamily="2" charset="0"/>
              </a:rPr>
              <a:t>Lorem ipsum dolor sit amet</a:t>
            </a:r>
            <a:endParaRPr lang="es-AR" sz="800" dirty="0">
              <a:solidFill>
                <a:srgbClr val="2D5CA7"/>
              </a:solidFill>
              <a:latin typeface="Montserrat" pitchFamily="2" charset="0"/>
            </a:endParaRPr>
          </a:p>
        </p:txBody>
      </p:sp>
      <p:sp>
        <p:nvSpPr>
          <p:cNvPr id="3907" name="CuadroTexto 3906">
            <a:extLst>
              <a:ext uri="{FF2B5EF4-FFF2-40B4-BE49-F238E27FC236}">
                <a16:creationId xmlns:a16="http://schemas.microsoft.com/office/drawing/2014/main" id="{9059F410-B06E-533A-89EA-8F21BFD6DAB9}"/>
              </a:ext>
            </a:extLst>
          </p:cNvPr>
          <p:cNvSpPr txBox="1"/>
          <p:nvPr/>
        </p:nvSpPr>
        <p:spPr>
          <a:xfrm>
            <a:off x="4192917" y="6090352"/>
            <a:ext cx="24431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err="1">
                <a:solidFill>
                  <a:srgbClr val="2D5CA7"/>
                </a:solidFill>
                <a:latin typeface="Montserrat" pitchFamily="2" charset="0"/>
              </a:rPr>
              <a:t>Vivamus</a:t>
            </a:r>
            <a:r>
              <a:rPr lang="fr-FR" sz="800" b="1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fr-FR" sz="800" b="1" dirty="0" err="1">
                <a:solidFill>
                  <a:srgbClr val="2D5CA7"/>
                </a:solidFill>
                <a:latin typeface="Montserrat" pitchFamily="2" charset="0"/>
              </a:rPr>
              <a:t>phasellus</a:t>
            </a:r>
            <a:r>
              <a:rPr lang="fr-FR" sz="800" b="1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fr-FR" sz="800" b="1" dirty="0" err="1">
                <a:solidFill>
                  <a:srgbClr val="2D5CA7"/>
                </a:solidFill>
                <a:latin typeface="Montserrat" pitchFamily="2" charset="0"/>
              </a:rPr>
              <a:t>placerat</a:t>
            </a:r>
            <a:r>
              <a:rPr lang="fr-FR" sz="800" b="1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fr-FR" sz="800" b="1" dirty="0" err="1">
                <a:solidFill>
                  <a:srgbClr val="2D5CA7"/>
                </a:solidFill>
                <a:latin typeface="Montserrat" pitchFamily="2" charset="0"/>
              </a:rPr>
              <a:t>primis</a:t>
            </a:r>
            <a:r>
              <a:rPr lang="fr-FR" sz="800" b="1" dirty="0">
                <a:solidFill>
                  <a:srgbClr val="2D5CA7"/>
                </a:solidFill>
                <a:latin typeface="Montserrat" pitchFamily="2" charset="0"/>
              </a:rPr>
              <a:t> erat</a:t>
            </a:r>
            <a:endParaRPr lang="es-AR" sz="800" b="1" dirty="0">
              <a:solidFill>
                <a:srgbClr val="2D5CA7"/>
              </a:solidFill>
              <a:latin typeface="Montserrat" pitchFamily="2" charset="0"/>
            </a:endParaRPr>
          </a:p>
        </p:txBody>
      </p:sp>
      <p:sp>
        <p:nvSpPr>
          <p:cNvPr id="3908" name="CuadroTexto 3907">
            <a:extLst>
              <a:ext uri="{FF2B5EF4-FFF2-40B4-BE49-F238E27FC236}">
                <a16:creationId xmlns:a16="http://schemas.microsoft.com/office/drawing/2014/main" id="{6E13030B-7AD7-14A4-69EE-935A8614F014}"/>
              </a:ext>
            </a:extLst>
          </p:cNvPr>
          <p:cNvSpPr txBox="1"/>
          <p:nvPr/>
        </p:nvSpPr>
        <p:spPr>
          <a:xfrm>
            <a:off x="7291920" y="1600674"/>
            <a:ext cx="3321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AR" sz="16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1600" b="1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AR" sz="1600" b="1" dirty="0">
                <a:solidFill>
                  <a:schemeClr val="bg1"/>
                </a:solidFill>
                <a:latin typeface="Montserrat" pitchFamily="2" charset="0"/>
              </a:rPr>
              <a:t> dolor </a:t>
            </a:r>
            <a:r>
              <a:rPr lang="es-AR" sz="1600" b="1" dirty="0" err="1">
                <a:solidFill>
                  <a:schemeClr val="bg1"/>
                </a:solidFill>
                <a:latin typeface="Montserrat" pitchFamily="2" charset="0"/>
              </a:rPr>
              <a:t>sit</a:t>
            </a:r>
            <a:r>
              <a:rPr lang="es-AR" sz="16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1600" b="1" dirty="0" err="1">
                <a:solidFill>
                  <a:schemeClr val="bg1"/>
                </a:solidFill>
                <a:latin typeface="Montserrat" pitchFamily="2" charset="0"/>
              </a:rPr>
              <a:t>amet</a:t>
            </a:r>
            <a:r>
              <a:rPr lang="es-AR" sz="16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1600" b="1" dirty="0" err="1">
                <a:solidFill>
                  <a:schemeClr val="bg1"/>
                </a:solidFill>
                <a:latin typeface="Montserrat" pitchFamily="2" charset="0"/>
              </a:rPr>
              <a:t>consectetur</a:t>
            </a:r>
            <a:r>
              <a:rPr lang="es-AR" sz="16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1600" b="1" dirty="0" err="1">
                <a:solidFill>
                  <a:schemeClr val="bg1"/>
                </a:solidFill>
                <a:latin typeface="Montserrat" pitchFamily="2" charset="0"/>
              </a:rPr>
              <a:t>adipiscing</a:t>
            </a:r>
            <a:r>
              <a:rPr lang="es-AR" sz="16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1600" b="1" dirty="0" err="1">
                <a:solidFill>
                  <a:schemeClr val="bg1"/>
                </a:solidFill>
                <a:latin typeface="Montserrat" pitchFamily="2" charset="0"/>
              </a:rPr>
              <a:t>elit</a:t>
            </a:r>
            <a:r>
              <a:rPr lang="es-AR" sz="1600" b="1" dirty="0">
                <a:solidFill>
                  <a:schemeClr val="bg1"/>
                </a:solidFill>
                <a:latin typeface="Montserrat" pitchFamily="2" charset="0"/>
              </a:rPr>
              <a:t> adato</a:t>
            </a:r>
          </a:p>
        </p:txBody>
      </p:sp>
      <p:sp>
        <p:nvSpPr>
          <p:cNvPr id="3909" name="CuadroTexto 3908">
            <a:extLst>
              <a:ext uri="{FF2B5EF4-FFF2-40B4-BE49-F238E27FC236}">
                <a16:creationId xmlns:a16="http://schemas.microsoft.com/office/drawing/2014/main" id="{2664B028-0665-3D46-97A1-3629D48A45E3}"/>
              </a:ext>
            </a:extLst>
          </p:cNvPr>
          <p:cNvSpPr txBox="1"/>
          <p:nvPr/>
        </p:nvSpPr>
        <p:spPr>
          <a:xfrm>
            <a:off x="7466291" y="6461718"/>
            <a:ext cx="2905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Lorem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ipsum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 dolor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sit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amet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,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consectetuer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adipiscing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elit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, sed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diam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nonummy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nibh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euismod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tincidunt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 ut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laoreet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dolore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 magna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aliquam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erat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volutpa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 Ut </a:t>
            </a:r>
            <a:r>
              <a:rPr lang="es-AR" sz="900" dirty="0" err="1">
                <a:solidFill>
                  <a:srgbClr val="2D5CA7"/>
                </a:solidFill>
                <a:latin typeface="Montserrat" pitchFamily="2" charset="0"/>
              </a:rPr>
              <a:t>wisi</a:t>
            </a:r>
            <a:r>
              <a:rPr lang="es-AR" sz="900" dirty="0">
                <a:solidFill>
                  <a:srgbClr val="2D5CA7"/>
                </a:solidFill>
                <a:latin typeface="Montserrat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6683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AF150303-07B3-A17C-E898-BC861E6979C2}"/>
              </a:ext>
            </a:extLst>
          </p:cNvPr>
          <p:cNvSpPr/>
          <p:nvPr/>
        </p:nvSpPr>
        <p:spPr>
          <a:xfrm>
            <a:off x="3566630" y="4862229"/>
            <a:ext cx="7234915" cy="2809219"/>
          </a:xfrm>
          <a:custGeom>
            <a:avLst/>
            <a:gdLst>
              <a:gd name="csX0" fmla="*/ 201971 w 7234915"/>
              <a:gd name="csY0" fmla="*/ 341275 h 2809219"/>
              <a:gd name="csX1" fmla="*/ 6993583 w 7234915"/>
              <a:gd name="csY1" fmla="*/ 869 h 2809219"/>
              <a:gd name="csX2" fmla="*/ 7234916 w 7234915"/>
              <a:gd name="csY2" fmla="*/ 221879 h 2809219"/>
              <a:gd name="csX3" fmla="*/ 7234916 w 7234915"/>
              <a:gd name="csY3" fmla="*/ 2809219 h 2809219"/>
              <a:gd name="csX4" fmla="*/ 13 w 7234915"/>
              <a:gd name="csY4" fmla="*/ 2809219 h 2809219"/>
              <a:gd name="csX5" fmla="*/ 13 w 7234915"/>
              <a:gd name="csY5" fmla="*/ 561014 h 2809219"/>
              <a:gd name="csX6" fmla="*/ 201971 w 7234915"/>
              <a:gd name="csY6" fmla="*/ 341275 h 28092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234915" h="2809219">
                <a:moveTo>
                  <a:pt x="201971" y="341275"/>
                </a:moveTo>
                <a:lnTo>
                  <a:pt x="6993583" y="869"/>
                </a:lnTo>
                <a:cubicBezTo>
                  <a:pt x="7123140" y="-10563"/>
                  <a:pt x="7234916" y="92321"/>
                  <a:pt x="7234916" y="221879"/>
                </a:cubicBezTo>
                <a:lnTo>
                  <a:pt x="7234916" y="2809219"/>
                </a:lnTo>
                <a:lnTo>
                  <a:pt x="13" y="2809219"/>
                </a:lnTo>
                <a:lnTo>
                  <a:pt x="13" y="561014"/>
                </a:lnTo>
                <a:cubicBezTo>
                  <a:pt x="-1256" y="446699"/>
                  <a:pt x="87656" y="350166"/>
                  <a:pt x="201971" y="341275"/>
                </a:cubicBezTo>
                <a:close/>
              </a:path>
            </a:pathLst>
          </a:custGeom>
          <a:solidFill>
            <a:srgbClr val="2E5DA7"/>
          </a:solidFill>
          <a:ln w="12692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17A8B52F-CFDD-95E1-57D0-68B97070F383}"/>
              </a:ext>
            </a:extLst>
          </p:cNvPr>
          <p:cNvSpPr/>
          <p:nvPr/>
        </p:nvSpPr>
        <p:spPr>
          <a:xfrm>
            <a:off x="-107964" y="677880"/>
            <a:ext cx="3673338" cy="2983002"/>
          </a:xfrm>
          <a:custGeom>
            <a:avLst/>
            <a:gdLst>
              <a:gd name="csX0" fmla="*/ 3501865 w 3673338"/>
              <a:gd name="csY0" fmla="*/ 2696576 h 2983002"/>
              <a:gd name="csX1" fmla="*/ 201957 w 3673338"/>
              <a:gd name="csY1" fmla="*/ 2982365 h 2983002"/>
              <a:gd name="csX2" fmla="*/ 0 w 3673338"/>
              <a:gd name="csY2" fmla="*/ 2796919 h 2983002"/>
              <a:gd name="csX3" fmla="*/ 0 w 3673338"/>
              <a:gd name="csY3" fmla="*/ 0 h 2983002"/>
              <a:gd name="csX4" fmla="*/ 3673339 w 3673338"/>
              <a:gd name="csY4" fmla="*/ 0 h 2983002"/>
              <a:gd name="csX5" fmla="*/ 3673339 w 3673338"/>
              <a:gd name="csY5" fmla="*/ 2511131 h 2983002"/>
              <a:gd name="csX6" fmla="*/ 3501865 w 3673338"/>
              <a:gd name="csY6" fmla="*/ 2696576 h 29830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673338" h="2983002">
                <a:moveTo>
                  <a:pt x="3501865" y="2696576"/>
                </a:moveTo>
                <a:lnTo>
                  <a:pt x="201957" y="2982365"/>
                </a:lnTo>
                <a:cubicBezTo>
                  <a:pt x="92723" y="2991256"/>
                  <a:pt x="0" y="2906154"/>
                  <a:pt x="0" y="2796919"/>
                </a:cubicBezTo>
                <a:lnTo>
                  <a:pt x="0" y="0"/>
                </a:lnTo>
                <a:lnTo>
                  <a:pt x="3673339" y="0"/>
                </a:lnTo>
                <a:lnTo>
                  <a:pt x="3673339" y="2511131"/>
                </a:lnTo>
                <a:cubicBezTo>
                  <a:pt x="3672068" y="2607664"/>
                  <a:pt x="3598398" y="2687684"/>
                  <a:pt x="3501865" y="2696576"/>
                </a:cubicBezTo>
                <a:close/>
              </a:path>
            </a:pathLst>
          </a:custGeom>
          <a:solidFill>
            <a:srgbClr val="D6E1F2"/>
          </a:solidFill>
          <a:ln w="12692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47B5D575-A73D-02B4-5CBF-536A29AA3A58}"/>
              </a:ext>
            </a:extLst>
          </p:cNvPr>
          <p:cNvSpPr/>
          <p:nvPr/>
        </p:nvSpPr>
        <p:spPr>
          <a:xfrm>
            <a:off x="-107964" y="-112166"/>
            <a:ext cx="3673338" cy="1348291"/>
          </a:xfrm>
          <a:custGeom>
            <a:avLst/>
            <a:gdLst>
              <a:gd name="csX0" fmla="*/ 3501865 w 3673338"/>
              <a:gd name="csY0" fmla="*/ 1061864 h 1348291"/>
              <a:gd name="csX1" fmla="*/ 201957 w 3673338"/>
              <a:gd name="csY1" fmla="*/ 1347653 h 1348291"/>
              <a:gd name="csX2" fmla="*/ 0 w 3673338"/>
              <a:gd name="csY2" fmla="*/ 1162208 h 1348291"/>
              <a:gd name="csX3" fmla="*/ 0 w 3673338"/>
              <a:gd name="csY3" fmla="*/ 0 h 1348291"/>
              <a:gd name="csX4" fmla="*/ 3673339 w 3673338"/>
              <a:gd name="csY4" fmla="*/ 0 h 1348291"/>
              <a:gd name="csX5" fmla="*/ 3673339 w 3673338"/>
              <a:gd name="csY5" fmla="*/ 876419 h 1348291"/>
              <a:gd name="csX6" fmla="*/ 3501865 w 3673338"/>
              <a:gd name="csY6" fmla="*/ 1061864 h 13482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673338" h="1348291">
                <a:moveTo>
                  <a:pt x="3501865" y="1061864"/>
                </a:moveTo>
                <a:lnTo>
                  <a:pt x="201957" y="1347653"/>
                </a:lnTo>
                <a:cubicBezTo>
                  <a:pt x="92723" y="1356544"/>
                  <a:pt x="0" y="1271442"/>
                  <a:pt x="0" y="1162208"/>
                </a:cubicBezTo>
                <a:lnTo>
                  <a:pt x="0" y="0"/>
                </a:lnTo>
                <a:lnTo>
                  <a:pt x="3673339" y="0"/>
                </a:lnTo>
                <a:lnTo>
                  <a:pt x="3673339" y="876419"/>
                </a:lnTo>
                <a:cubicBezTo>
                  <a:pt x="3672068" y="972952"/>
                  <a:pt x="3598398" y="1054243"/>
                  <a:pt x="3501865" y="1061864"/>
                </a:cubicBezTo>
                <a:close/>
              </a:path>
            </a:pathLst>
          </a:custGeom>
          <a:solidFill>
            <a:srgbClr val="2E5DA7"/>
          </a:solidFill>
          <a:ln w="12692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FB52B2D-C65E-9762-0FAE-5E05B8429BD4}"/>
              </a:ext>
            </a:extLst>
          </p:cNvPr>
          <p:cNvSpPr/>
          <p:nvPr/>
        </p:nvSpPr>
        <p:spPr>
          <a:xfrm>
            <a:off x="-107964" y="5861453"/>
            <a:ext cx="3674608" cy="1809995"/>
          </a:xfrm>
          <a:prstGeom prst="rect">
            <a:avLst/>
          </a:prstGeom>
          <a:solidFill>
            <a:srgbClr val="F18638"/>
          </a:solidFill>
          <a:ln w="12692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74410591-66E2-D44F-40F8-C4D3FA927894}"/>
              </a:ext>
            </a:extLst>
          </p:cNvPr>
          <p:cNvSpPr/>
          <p:nvPr/>
        </p:nvSpPr>
        <p:spPr>
          <a:xfrm>
            <a:off x="4020095" y="3371915"/>
            <a:ext cx="231171" cy="231171"/>
          </a:xfrm>
          <a:custGeom>
            <a:avLst/>
            <a:gdLst>
              <a:gd name="csX0" fmla="*/ 158772 w 231171"/>
              <a:gd name="csY0" fmla="*/ 0 h 231171"/>
              <a:gd name="csX1" fmla="*/ 72400 w 231171"/>
              <a:gd name="csY1" fmla="*/ 0 h 231171"/>
              <a:gd name="csX2" fmla="*/ 0 w 231171"/>
              <a:gd name="csY2" fmla="*/ 72400 h 231171"/>
              <a:gd name="csX3" fmla="*/ 0 w 231171"/>
              <a:gd name="csY3" fmla="*/ 158772 h 231171"/>
              <a:gd name="csX4" fmla="*/ 72400 w 231171"/>
              <a:gd name="csY4" fmla="*/ 231172 h 231171"/>
              <a:gd name="csX5" fmla="*/ 158772 w 231171"/>
              <a:gd name="csY5" fmla="*/ 231172 h 231171"/>
              <a:gd name="csX6" fmla="*/ 231172 w 231171"/>
              <a:gd name="csY6" fmla="*/ 158772 h 231171"/>
              <a:gd name="csX7" fmla="*/ 231172 w 231171"/>
              <a:gd name="csY7" fmla="*/ 72400 h 231171"/>
              <a:gd name="csX8" fmla="*/ 158772 w 231171"/>
              <a:gd name="csY8" fmla="*/ 0 h 2311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31171" h="231171">
                <a:moveTo>
                  <a:pt x="158772" y="0"/>
                </a:moveTo>
                <a:lnTo>
                  <a:pt x="72400" y="0"/>
                </a:lnTo>
                <a:cubicBezTo>
                  <a:pt x="33025" y="0"/>
                  <a:pt x="0" y="31754"/>
                  <a:pt x="0" y="72400"/>
                </a:cubicBezTo>
                <a:lnTo>
                  <a:pt x="0" y="158772"/>
                </a:lnTo>
                <a:cubicBezTo>
                  <a:pt x="0" y="198147"/>
                  <a:pt x="31754" y="231172"/>
                  <a:pt x="72400" y="231172"/>
                </a:cubicBezTo>
                <a:lnTo>
                  <a:pt x="158772" y="231172"/>
                </a:lnTo>
                <a:cubicBezTo>
                  <a:pt x="198147" y="231172"/>
                  <a:pt x="231172" y="199417"/>
                  <a:pt x="231172" y="158772"/>
                </a:cubicBezTo>
                <a:lnTo>
                  <a:pt x="231172" y="72400"/>
                </a:lnTo>
                <a:cubicBezTo>
                  <a:pt x="229901" y="31754"/>
                  <a:pt x="198147" y="0"/>
                  <a:pt x="158772" y="0"/>
                </a:cubicBezTo>
                <a:close/>
              </a:path>
            </a:pathLst>
          </a:custGeom>
          <a:solidFill>
            <a:srgbClr val="D6E1F2"/>
          </a:solidFill>
          <a:ln w="12692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3AA6D5B5-5835-26FE-19AF-E80D1629E313}"/>
              </a:ext>
            </a:extLst>
          </p:cNvPr>
          <p:cNvSpPr/>
          <p:nvPr/>
        </p:nvSpPr>
        <p:spPr>
          <a:xfrm>
            <a:off x="4020095" y="3982868"/>
            <a:ext cx="231171" cy="231171"/>
          </a:xfrm>
          <a:custGeom>
            <a:avLst/>
            <a:gdLst>
              <a:gd name="csX0" fmla="*/ 158772 w 231171"/>
              <a:gd name="csY0" fmla="*/ 0 h 231171"/>
              <a:gd name="csX1" fmla="*/ 72400 w 231171"/>
              <a:gd name="csY1" fmla="*/ 0 h 231171"/>
              <a:gd name="csX2" fmla="*/ 0 w 231171"/>
              <a:gd name="csY2" fmla="*/ 72400 h 231171"/>
              <a:gd name="csX3" fmla="*/ 0 w 231171"/>
              <a:gd name="csY3" fmla="*/ 158772 h 231171"/>
              <a:gd name="csX4" fmla="*/ 72400 w 231171"/>
              <a:gd name="csY4" fmla="*/ 231172 h 231171"/>
              <a:gd name="csX5" fmla="*/ 158772 w 231171"/>
              <a:gd name="csY5" fmla="*/ 231172 h 231171"/>
              <a:gd name="csX6" fmla="*/ 231172 w 231171"/>
              <a:gd name="csY6" fmla="*/ 158772 h 231171"/>
              <a:gd name="csX7" fmla="*/ 231172 w 231171"/>
              <a:gd name="csY7" fmla="*/ 72400 h 231171"/>
              <a:gd name="csX8" fmla="*/ 158772 w 231171"/>
              <a:gd name="csY8" fmla="*/ 0 h 2311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31171" h="231171">
                <a:moveTo>
                  <a:pt x="158772" y="0"/>
                </a:moveTo>
                <a:lnTo>
                  <a:pt x="72400" y="0"/>
                </a:lnTo>
                <a:cubicBezTo>
                  <a:pt x="33025" y="0"/>
                  <a:pt x="0" y="31754"/>
                  <a:pt x="0" y="72400"/>
                </a:cubicBezTo>
                <a:lnTo>
                  <a:pt x="0" y="158772"/>
                </a:lnTo>
                <a:cubicBezTo>
                  <a:pt x="0" y="198147"/>
                  <a:pt x="31754" y="231172"/>
                  <a:pt x="72400" y="231172"/>
                </a:cubicBezTo>
                <a:lnTo>
                  <a:pt x="158772" y="231172"/>
                </a:lnTo>
                <a:cubicBezTo>
                  <a:pt x="198147" y="231172"/>
                  <a:pt x="231172" y="199417"/>
                  <a:pt x="231172" y="158772"/>
                </a:cubicBezTo>
                <a:lnTo>
                  <a:pt x="231172" y="72400"/>
                </a:lnTo>
                <a:cubicBezTo>
                  <a:pt x="229901" y="33025"/>
                  <a:pt x="198147" y="0"/>
                  <a:pt x="158772" y="0"/>
                </a:cubicBezTo>
                <a:close/>
              </a:path>
            </a:pathLst>
          </a:custGeom>
          <a:solidFill>
            <a:srgbClr val="D6E1F2"/>
          </a:solidFill>
          <a:ln w="12692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CCD0BA3B-AB73-B784-150F-A5613D692C79}"/>
              </a:ext>
            </a:extLst>
          </p:cNvPr>
          <p:cNvSpPr/>
          <p:nvPr/>
        </p:nvSpPr>
        <p:spPr>
          <a:xfrm>
            <a:off x="4020095" y="4595092"/>
            <a:ext cx="231171" cy="231171"/>
          </a:xfrm>
          <a:custGeom>
            <a:avLst/>
            <a:gdLst>
              <a:gd name="csX0" fmla="*/ 158772 w 231171"/>
              <a:gd name="csY0" fmla="*/ 0 h 231171"/>
              <a:gd name="csX1" fmla="*/ 72400 w 231171"/>
              <a:gd name="csY1" fmla="*/ 0 h 231171"/>
              <a:gd name="csX2" fmla="*/ 0 w 231171"/>
              <a:gd name="csY2" fmla="*/ 72400 h 231171"/>
              <a:gd name="csX3" fmla="*/ 0 w 231171"/>
              <a:gd name="csY3" fmla="*/ 158772 h 231171"/>
              <a:gd name="csX4" fmla="*/ 72400 w 231171"/>
              <a:gd name="csY4" fmla="*/ 231171 h 231171"/>
              <a:gd name="csX5" fmla="*/ 158772 w 231171"/>
              <a:gd name="csY5" fmla="*/ 231171 h 231171"/>
              <a:gd name="csX6" fmla="*/ 231172 w 231171"/>
              <a:gd name="csY6" fmla="*/ 158772 h 231171"/>
              <a:gd name="csX7" fmla="*/ 231172 w 231171"/>
              <a:gd name="csY7" fmla="*/ 72400 h 231171"/>
              <a:gd name="csX8" fmla="*/ 158772 w 231171"/>
              <a:gd name="csY8" fmla="*/ 0 h 2311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31171" h="231171">
                <a:moveTo>
                  <a:pt x="158772" y="0"/>
                </a:moveTo>
                <a:lnTo>
                  <a:pt x="72400" y="0"/>
                </a:lnTo>
                <a:cubicBezTo>
                  <a:pt x="33025" y="0"/>
                  <a:pt x="0" y="31754"/>
                  <a:pt x="0" y="72400"/>
                </a:cubicBezTo>
                <a:lnTo>
                  <a:pt x="0" y="158772"/>
                </a:lnTo>
                <a:cubicBezTo>
                  <a:pt x="0" y="198147"/>
                  <a:pt x="31754" y="231171"/>
                  <a:pt x="72400" y="231171"/>
                </a:cubicBezTo>
                <a:lnTo>
                  <a:pt x="158772" y="231171"/>
                </a:lnTo>
                <a:cubicBezTo>
                  <a:pt x="198147" y="231171"/>
                  <a:pt x="231172" y="199417"/>
                  <a:pt x="231172" y="158772"/>
                </a:cubicBezTo>
                <a:lnTo>
                  <a:pt x="231172" y="72400"/>
                </a:lnTo>
                <a:cubicBezTo>
                  <a:pt x="229901" y="31754"/>
                  <a:pt x="198147" y="0"/>
                  <a:pt x="158772" y="0"/>
                </a:cubicBezTo>
                <a:close/>
              </a:path>
            </a:pathLst>
          </a:custGeom>
          <a:solidFill>
            <a:srgbClr val="D6E1F2"/>
          </a:solidFill>
          <a:ln w="12692" cap="flat">
            <a:noFill/>
            <a:prstDash val="solid"/>
            <a:miter/>
          </a:ln>
        </p:spPr>
        <p:txBody>
          <a:bodyPr/>
          <a:lstStyle/>
          <a:p>
            <a:endParaRPr lang="es-AR"/>
          </a:p>
        </p:txBody>
      </p:sp>
      <p:pic>
        <p:nvPicPr>
          <p:cNvPr id="20" name="Imagen 19" descr="Un dibujo de una ciudad&#10;&#10;El contenido generado por IA puede ser incorrecto.">
            <a:extLst>
              <a:ext uri="{FF2B5EF4-FFF2-40B4-BE49-F238E27FC236}">
                <a16:creationId xmlns:a16="http://schemas.microsoft.com/office/drawing/2014/main" id="{B93D37CB-C206-C832-0834-7F81EEC8C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440" y="2817983"/>
            <a:ext cx="3676839" cy="2155936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C5002F73-483F-85C5-7883-8010BE27401B}"/>
              </a:ext>
            </a:extLst>
          </p:cNvPr>
          <p:cNvSpPr txBox="1"/>
          <p:nvPr/>
        </p:nvSpPr>
        <p:spPr>
          <a:xfrm>
            <a:off x="254166" y="293159"/>
            <a:ext cx="2949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err="1">
                <a:solidFill>
                  <a:schemeClr val="bg1"/>
                </a:solidFill>
                <a:latin typeface="Montserrat" pitchFamily="2" charset="0"/>
              </a:rPr>
              <a:t>Sollicitudin</a:t>
            </a:r>
            <a:endParaRPr lang="es-AR" b="1" dirty="0">
              <a:solidFill>
                <a:schemeClr val="bg1"/>
              </a:solidFill>
              <a:latin typeface="Montserrat" pitchFamily="2" charset="0"/>
            </a:endParaRPr>
          </a:p>
          <a:p>
            <a:r>
              <a:rPr lang="es-AR" b="1" dirty="0">
                <a:solidFill>
                  <a:schemeClr val="bg1"/>
                </a:solidFill>
                <a:latin typeface="Montserrat" pitchFamily="2" charset="0"/>
              </a:rPr>
              <a:t>vitae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5FEE035-CC36-5834-8E8E-7127DB1C4F57}"/>
              </a:ext>
            </a:extLst>
          </p:cNvPr>
          <p:cNvSpPr txBox="1"/>
          <p:nvPr/>
        </p:nvSpPr>
        <p:spPr>
          <a:xfrm>
            <a:off x="254165" y="1324211"/>
            <a:ext cx="3092285" cy="1918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adipiscing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nibh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euismod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tincidunt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ut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laoreet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dolore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magna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aliquam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erat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volutpat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. Ut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wisi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enim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ad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minim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veniam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, quis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nostrud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exerci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tation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ullamcorper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suscipit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lobortis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nisl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ut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aliquip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ex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ea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commodo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consequat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.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Duis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autem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vel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eum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iriure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dolor in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hendrerit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in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vulputate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velit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esse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molestie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consequat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vel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illum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dolore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eu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feugiat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nulla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facilisis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at vero eros et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accumsan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et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iusto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odio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dignissim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qui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blandit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praesent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luptatum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zzril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delenit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augue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duis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dolore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te.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C00E572-7BCA-8660-BB78-E75CBDE3A509}"/>
              </a:ext>
            </a:extLst>
          </p:cNvPr>
          <p:cNvSpPr txBox="1"/>
          <p:nvPr/>
        </p:nvSpPr>
        <p:spPr>
          <a:xfrm>
            <a:off x="254166" y="3820698"/>
            <a:ext cx="2949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rgbClr val="4A4646"/>
                </a:solidFill>
                <a:latin typeface="Montserrat" pitchFamily="2" charset="0"/>
              </a:rPr>
              <a:t>Justo </a:t>
            </a:r>
            <a:r>
              <a:rPr lang="es-AR" b="1" dirty="0" err="1">
                <a:solidFill>
                  <a:srgbClr val="4A4646"/>
                </a:solidFill>
                <a:latin typeface="Montserrat" pitchFamily="2" charset="0"/>
              </a:rPr>
              <a:t>fringilla</a:t>
            </a:r>
            <a:r>
              <a:rPr lang="es-AR" b="1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b="1" dirty="0" err="1">
                <a:solidFill>
                  <a:srgbClr val="4A4646"/>
                </a:solidFill>
                <a:latin typeface="Montserrat" pitchFamily="2" charset="0"/>
              </a:rPr>
              <a:t>sollicitudin</a:t>
            </a:r>
            <a:endParaRPr lang="es-AR" b="1" dirty="0">
              <a:solidFill>
                <a:srgbClr val="4A4646"/>
              </a:solidFill>
              <a:latin typeface="Montserrat" pitchFamily="2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C203D60-B074-6FDF-FBB5-1014261A108A}"/>
              </a:ext>
            </a:extLst>
          </p:cNvPr>
          <p:cNvSpPr txBox="1"/>
          <p:nvPr/>
        </p:nvSpPr>
        <p:spPr>
          <a:xfrm>
            <a:off x="254165" y="4471071"/>
            <a:ext cx="3092285" cy="1179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adipiscing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nibh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euismod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tincidunt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ut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laoreet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dolore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magna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aliquam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erat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volutpat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. Ut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wisi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enim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ad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minim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veniam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quis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nostrud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exerci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tation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ullamcorper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suscipit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lobortis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nisl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ut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aliquip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ex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ea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commodo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consequat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. .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F374572-25F3-8E8D-A362-DC89B5C24216}"/>
              </a:ext>
            </a:extLst>
          </p:cNvPr>
          <p:cNvSpPr txBox="1"/>
          <p:nvPr/>
        </p:nvSpPr>
        <p:spPr>
          <a:xfrm>
            <a:off x="254166" y="6137648"/>
            <a:ext cx="2949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err="1">
                <a:solidFill>
                  <a:schemeClr val="bg1"/>
                </a:solidFill>
                <a:latin typeface="Montserrat" pitchFamily="2" charset="0"/>
              </a:rPr>
              <a:t>Dignissim</a:t>
            </a:r>
            <a:r>
              <a:rPr lang="es-AR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b="1" dirty="0" err="1">
                <a:solidFill>
                  <a:schemeClr val="bg1"/>
                </a:solidFill>
                <a:latin typeface="Montserrat" pitchFamily="2" charset="0"/>
              </a:rPr>
              <a:t>iaculis</a:t>
            </a:r>
            <a:r>
              <a:rPr lang="es-AR" b="1" dirty="0">
                <a:solidFill>
                  <a:schemeClr val="bg1"/>
                </a:solidFill>
                <a:latin typeface="Montserrat" pitchFamily="2" charset="0"/>
              </a:rPr>
              <a:t> 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49FD4A61-851C-3C56-EE07-CDE488F90F73}"/>
              </a:ext>
            </a:extLst>
          </p:cNvPr>
          <p:cNvSpPr txBox="1"/>
          <p:nvPr/>
        </p:nvSpPr>
        <p:spPr>
          <a:xfrm>
            <a:off x="254165" y="6499437"/>
            <a:ext cx="3092285" cy="625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adipiscing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nibh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euismod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tincidunt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ut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laoreet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dolore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magna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aliquam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erat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volutpat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. 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37CA7B7-EAD1-A35F-E196-77BDCC07EC0D}"/>
              </a:ext>
            </a:extLst>
          </p:cNvPr>
          <p:cNvSpPr txBox="1"/>
          <p:nvPr/>
        </p:nvSpPr>
        <p:spPr>
          <a:xfrm>
            <a:off x="3890949" y="513049"/>
            <a:ext cx="2949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err="1">
                <a:solidFill>
                  <a:srgbClr val="4A4646"/>
                </a:solidFill>
                <a:latin typeface="Montserrat" pitchFamily="2" charset="0"/>
              </a:rPr>
              <a:t>Imperdiet</a:t>
            </a:r>
            <a:r>
              <a:rPr lang="es-AR" b="1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b="1" dirty="0" err="1">
                <a:solidFill>
                  <a:srgbClr val="4A4646"/>
                </a:solidFill>
                <a:latin typeface="Montserrat" pitchFamily="2" charset="0"/>
              </a:rPr>
              <a:t>tempus</a:t>
            </a:r>
            <a:endParaRPr lang="es-AR" b="1" dirty="0">
              <a:solidFill>
                <a:srgbClr val="4A4646"/>
              </a:solidFill>
              <a:latin typeface="Montserrat" pitchFamily="2" charset="0"/>
            </a:endParaRPr>
          </a:p>
          <a:p>
            <a:r>
              <a:rPr lang="es-AR" b="1" dirty="0">
                <a:solidFill>
                  <a:srgbClr val="4A4646"/>
                </a:solidFill>
                <a:latin typeface="Montserrat" pitchFamily="2" charset="0"/>
              </a:rPr>
              <a:t>ames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920D9F61-849A-8A19-EB07-C142BE65A443}"/>
              </a:ext>
            </a:extLst>
          </p:cNvPr>
          <p:cNvSpPr txBox="1"/>
          <p:nvPr/>
        </p:nvSpPr>
        <p:spPr>
          <a:xfrm>
            <a:off x="3890948" y="1073921"/>
            <a:ext cx="3092285" cy="1918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adipiscing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nibh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euismod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tincidunt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ut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laoreet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dolore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magna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aliquam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erat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volutpat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. Ut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wisi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enim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ad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minim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veniam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quis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nostrud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exerci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tation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ullamcorper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suscipit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lobortis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nisl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ut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aliquip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ex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ea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commodo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consequat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.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Duis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autem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vel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eum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iriure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dolor in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hendrerit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in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vulputate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velit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esse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molestie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consequat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vel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illum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dolore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eu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feugiat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nulla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facilisis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at vero eros et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accumsan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et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iusto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odio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dignissim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qui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blandit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praesent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luptatum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zzril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delenit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augue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duis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dolore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te. 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145B1E65-E176-4741-A29B-05454B54029C}"/>
              </a:ext>
            </a:extLst>
          </p:cNvPr>
          <p:cNvSpPr txBox="1"/>
          <p:nvPr/>
        </p:nvSpPr>
        <p:spPr>
          <a:xfrm>
            <a:off x="4251267" y="3318223"/>
            <a:ext cx="258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adipisi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cing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.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FCB07704-9E2B-9673-3CC0-6A796184D163}"/>
              </a:ext>
            </a:extLst>
          </p:cNvPr>
          <p:cNvSpPr txBox="1"/>
          <p:nvPr/>
        </p:nvSpPr>
        <p:spPr>
          <a:xfrm>
            <a:off x="4251267" y="3944432"/>
            <a:ext cx="258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adipisi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cing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. 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23E7A8D1-3C77-0313-E6C9-D882821F45AF}"/>
              </a:ext>
            </a:extLst>
          </p:cNvPr>
          <p:cNvSpPr txBox="1"/>
          <p:nvPr/>
        </p:nvSpPr>
        <p:spPr>
          <a:xfrm>
            <a:off x="4251267" y="4540130"/>
            <a:ext cx="258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adipisi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cing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.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96CE8848-E885-A8EB-90D7-3E0524D32E62}"/>
              </a:ext>
            </a:extLst>
          </p:cNvPr>
          <p:cNvSpPr txBox="1"/>
          <p:nvPr/>
        </p:nvSpPr>
        <p:spPr>
          <a:xfrm>
            <a:off x="4328159" y="5988678"/>
            <a:ext cx="25118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adipisi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cing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. 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5DF96F3-8CFB-9FF6-35F2-9D3D965E8A62}"/>
              </a:ext>
            </a:extLst>
          </p:cNvPr>
          <p:cNvSpPr txBox="1"/>
          <p:nvPr/>
        </p:nvSpPr>
        <p:spPr>
          <a:xfrm>
            <a:off x="3890948" y="5541107"/>
            <a:ext cx="2949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err="1">
                <a:solidFill>
                  <a:schemeClr val="bg1"/>
                </a:solidFill>
                <a:latin typeface="Montserrat" pitchFamily="2" charset="0"/>
              </a:rPr>
              <a:t>Dignissim</a:t>
            </a:r>
            <a:r>
              <a:rPr lang="es-AR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b="1" dirty="0" err="1">
                <a:solidFill>
                  <a:schemeClr val="bg1"/>
                </a:solidFill>
                <a:latin typeface="Montserrat" pitchFamily="2" charset="0"/>
              </a:rPr>
              <a:t>iaculis</a:t>
            </a:r>
            <a:r>
              <a:rPr lang="es-AR" b="1" dirty="0">
                <a:solidFill>
                  <a:schemeClr val="bg1"/>
                </a:solidFill>
                <a:latin typeface="Montserrat" pitchFamily="2" charset="0"/>
              </a:rPr>
              <a:t> 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4DD63BAC-0316-2DA3-2795-9D2124246F05}"/>
              </a:ext>
            </a:extLst>
          </p:cNvPr>
          <p:cNvSpPr txBox="1"/>
          <p:nvPr/>
        </p:nvSpPr>
        <p:spPr>
          <a:xfrm>
            <a:off x="3890949" y="5973289"/>
            <a:ext cx="490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rgbClr val="D6E1F2"/>
                </a:solidFill>
                <a:latin typeface="Montserrat" pitchFamily="2" charset="0"/>
              </a:rPr>
              <a:t>01.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174DF946-8D48-99B1-E65B-3248FD7199AB}"/>
              </a:ext>
            </a:extLst>
          </p:cNvPr>
          <p:cNvSpPr txBox="1"/>
          <p:nvPr/>
        </p:nvSpPr>
        <p:spPr>
          <a:xfrm>
            <a:off x="4328159" y="6434589"/>
            <a:ext cx="25118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adipisi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cing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. 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69B51DB-A562-8CBD-9830-E46CF8E69566}"/>
              </a:ext>
            </a:extLst>
          </p:cNvPr>
          <p:cNvSpPr txBox="1"/>
          <p:nvPr/>
        </p:nvSpPr>
        <p:spPr>
          <a:xfrm>
            <a:off x="3890949" y="6419200"/>
            <a:ext cx="554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rgbClr val="D6E1F2"/>
                </a:solidFill>
                <a:latin typeface="Montserrat" pitchFamily="2" charset="0"/>
              </a:rPr>
              <a:t>02.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2C713A06-BEE5-6962-FA10-352B2204A4B7}"/>
              </a:ext>
            </a:extLst>
          </p:cNvPr>
          <p:cNvSpPr txBox="1"/>
          <p:nvPr/>
        </p:nvSpPr>
        <p:spPr>
          <a:xfrm>
            <a:off x="4328159" y="6877414"/>
            <a:ext cx="25118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adipisi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cing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. 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210F36BD-EE14-E5A4-F687-197BA135AD3A}"/>
              </a:ext>
            </a:extLst>
          </p:cNvPr>
          <p:cNvSpPr txBox="1"/>
          <p:nvPr/>
        </p:nvSpPr>
        <p:spPr>
          <a:xfrm>
            <a:off x="3890949" y="6862025"/>
            <a:ext cx="52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rgbClr val="D6E1F2"/>
                </a:solidFill>
                <a:latin typeface="Montserrat" pitchFamily="2" charset="0"/>
              </a:rPr>
              <a:t>03.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45EEA636-DE41-4C3A-0CF6-2A8FC4389EE7}"/>
              </a:ext>
            </a:extLst>
          </p:cNvPr>
          <p:cNvSpPr txBox="1"/>
          <p:nvPr/>
        </p:nvSpPr>
        <p:spPr>
          <a:xfrm>
            <a:off x="7767319" y="5548939"/>
            <a:ext cx="2528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adipisi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cing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. 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EA34F8B6-0D43-F6F4-E402-2CF629799D65}"/>
              </a:ext>
            </a:extLst>
          </p:cNvPr>
          <p:cNvSpPr txBox="1"/>
          <p:nvPr/>
        </p:nvSpPr>
        <p:spPr>
          <a:xfrm>
            <a:off x="7346246" y="5533550"/>
            <a:ext cx="669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rgbClr val="D6E1F2"/>
                </a:solidFill>
                <a:latin typeface="Montserrat" pitchFamily="2" charset="0"/>
              </a:rPr>
              <a:t>04.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14F767D9-111D-BA6B-61AF-B26240CB9650}"/>
              </a:ext>
            </a:extLst>
          </p:cNvPr>
          <p:cNvSpPr txBox="1"/>
          <p:nvPr/>
        </p:nvSpPr>
        <p:spPr>
          <a:xfrm>
            <a:off x="7767319" y="5991764"/>
            <a:ext cx="2528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adipisi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cing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. 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AD0F5E71-AC45-0250-8C39-11D32DE8C61E}"/>
              </a:ext>
            </a:extLst>
          </p:cNvPr>
          <p:cNvSpPr txBox="1"/>
          <p:nvPr/>
        </p:nvSpPr>
        <p:spPr>
          <a:xfrm>
            <a:off x="7346247" y="5976375"/>
            <a:ext cx="554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rgbClr val="D6E1F2"/>
                </a:solidFill>
                <a:latin typeface="Montserrat" pitchFamily="2" charset="0"/>
              </a:rPr>
              <a:t>05.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EB6C9A66-63F6-0E8F-1573-BD6F451BC5A8}"/>
              </a:ext>
            </a:extLst>
          </p:cNvPr>
          <p:cNvSpPr txBox="1"/>
          <p:nvPr/>
        </p:nvSpPr>
        <p:spPr>
          <a:xfrm>
            <a:off x="7767319" y="6434589"/>
            <a:ext cx="2528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adipisi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cing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. 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8D48F92B-EECB-4C36-3570-4C4D339E44AE}"/>
              </a:ext>
            </a:extLst>
          </p:cNvPr>
          <p:cNvSpPr txBox="1"/>
          <p:nvPr/>
        </p:nvSpPr>
        <p:spPr>
          <a:xfrm>
            <a:off x="7346247" y="6419200"/>
            <a:ext cx="554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rgbClr val="D6E1F2"/>
                </a:solidFill>
                <a:latin typeface="Montserrat" pitchFamily="2" charset="0"/>
              </a:rPr>
              <a:t>06.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9BD4A2F3-DB09-7FB6-65CB-A3E290375A4D}"/>
              </a:ext>
            </a:extLst>
          </p:cNvPr>
          <p:cNvSpPr txBox="1"/>
          <p:nvPr/>
        </p:nvSpPr>
        <p:spPr>
          <a:xfrm>
            <a:off x="7767319" y="6877414"/>
            <a:ext cx="2528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adipisi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cing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chemeClr val="bg1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chemeClr val="bg1"/>
                </a:solidFill>
                <a:latin typeface="Montserrat" pitchFamily="2" charset="0"/>
              </a:rPr>
              <a:t>. 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953B1440-F72F-64E6-66BB-31BF0B109F4F}"/>
              </a:ext>
            </a:extLst>
          </p:cNvPr>
          <p:cNvSpPr txBox="1"/>
          <p:nvPr/>
        </p:nvSpPr>
        <p:spPr>
          <a:xfrm>
            <a:off x="7346246" y="6862025"/>
            <a:ext cx="554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rgbClr val="D6E1F2"/>
                </a:solidFill>
                <a:latin typeface="Montserrat" pitchFamily="2" charset="0"/>
              </a:rPr>
              <a:t>07.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62BC0CA4-43BD-44B9-3691-A3348F75385B}"/>
              </a:ext>
            </a:extLst>
          </p:cNvPr>
          <p:cNvSpPr txBox="1"/>
          <p:nvPr/>
        </p:nvSpPr>
        <p:spPr>
          <a:xfrm>
            <a:off x="7346247" y="513049"/>
            <a:ext cx="2949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err="1">
                <a:solidFill>
                  <a:srgbClr val="4A4646"/>
                </a:solidFill>
                <a:latin typeface="Montserrat" pitchFamily="2" charset="0"/>
              </a:rPr>
              <a:t>Hendrerit</a:t>
            </a:r>
            <a:r>
              <a:rPr lang="es-AR" b="1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b="1" dirty="0" err="1">
                <a:solidFill>
                  <a:srgbClr val="4A4646"/>
                </a:solidFill>
                <a:latin typeface="Montserrat" pitchFamily="2" charset="0"/>
              </a:rPr>
              <a:t>nibh</a:t>
            </a:r>
            <a:endParaRPr lang="es-AR" b="1" dirty="0">
              <a:solidFill>
                <a:srgbClr val="4A4646"/>
              </a:solidFill>
              <a:latin typeface="Montserrat" pitchFamily="2" charset="0"/>
            </a:endParaRP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671174F8-A792-B074-2A72-8343993E7DCC}"/>
              </a:ext>
            </a:extLst>
          </p:cNvPr>
          <p:cNvSpPr txBox="1"/>
          <p:nvPr/>
        </p:nvSpPr>
        <p:spPr>
          <a:xfrm>
            <a:off x="7346246" y="1073921"/>
            <a:ext cx="3092285" cy="994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adipiscing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nibh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euismod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tincidunt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ut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laoreet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dolore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magna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aliquam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erat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volutpat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. Ut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wisi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enim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ad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minim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veniam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, quis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nostrud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exerci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tation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ullamcorper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suscipit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lobortis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nisl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 ut </a:t>
            </a:r>
            <a:r>
              <a:rPr lang="es-AR" sz="800" dirty="0" err="1">
                <a:solidFill>
                  <a:srgbClr val="4A4646"/>
                </a:solidFill>
                <a:latin typeface="Montserrat" pitchFamily="2" charset="0"/>
              </a:rPr>
              <a:t>aliquip</a:t>
            </a:r>
            <a:r>
              <a:rPr lang="es-AR" sz="800" dirty="0">
                <a:solidFill>
                  <a:srgbClr val="4A4646"/>
                </a:solidFill>
                <a:latin typeface="Montserrat" pitchFamily="2" charset="0"/>
              </a:rPr>
              <a:t>.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ECAB9FDF-B5DD-CD0D-5387-061227EB5713}"/>
              </a:ext>
            </a:extLst>
          </p:cNvPr>
          <p:cNvSpPr txBox="1"/>
          <p:nvPr/>
        </p:nvSpPr>
        <p:spPr>
          <a:xfrm>
            <a:off x="7346246" y="2208615"/>
            <a:ext cx="2949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err="1">
                <a:solidFill>
                  <a:srgbClr val="2D5CA7"/>
                </a:solidFill>
                <a:latin typeface="Montserrat" pitchFamily="2" charset="0"/>
              </a:rPr>
              <a:t>Primis</a:t>
            </a:r>
            <a:r>
              <a:rPr lang="es-AR" sz="16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1600" dirty="0" err="1">
                <a:solidFill>
                  <a:srgbClr val="2D5CA7"/>
                </a:solidFill>
                <a:latin typeface="Montserrat" pitchFamily="2" charset="0"/>
              </a:rPr>
              <a:t>eu</a:t>
            </a:r>
            <a:r>
              <a:rPr lang="es-AR" sz="1600" dirty="0">
                <a:solidFill>
                  <a:srgbClr val="2D5CA7"/>
                </a:solidFill>
                <a:latin typeface="Montserrat" pitchFamily="2" charset="0"/>
              </a:rPr>
              <a:t> ante neque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8B290D7-A45B-E261-BA14-A65B7EB29A7A}"/>
              </a:ext>
            </a:extLst>
          </p:cNvPr>
          <p:cNvSpPr txBox="1"/>
          <p:nvPr/>
        </p:nvSpPr>
        <p:spPr>
          <a:xfrm>
            <a:off x="7346246" y="2462131"/>
            <a:ext cx="3092285" cy="625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Lorem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ipsum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dolor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sit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amet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,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consectetuer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adipiscing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elit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, sed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diam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nonummy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nibh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euismod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tincidunt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ut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laoreet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dolore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magna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aliquam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erat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 </a:t>
            </a:r>
            <a:r>
              <a:rPr lang="es-AR" sz="800" dirty="0" err="1">
                <a:solidFill>
                  <a:srgbClr val="2D5CA7"/>
                </a:solidFill>
                <a:latin typeface="Montserrat" pitchFamily="2" charset="0"/>
              </a:rPr>
              <a:t>volutpat</a:t>
            </a:r>
            <a:r>
              <a:rPr lang="es-AR" sz="800" dirty="0">
                <a:solidFill>
                  <a:srgbClr val="2D5CA7"/>
                </a:solidFill>
                <a:latin typeface="Montserrat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823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701</Words>
  <Application>Microsoft Office PowerPoint</Application>
  <PresentationFormat>Personalizado</PresentationFormat>
  <Paragraphs>50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Montserrat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Milena Piedrabuena</dc:creator>
  <cp:lastModifiedBy>Milena Piedrabuena</cp:lastModifiedBy>
  <cp:revision>1</cp:revision>
  <dcterms:created xsi:type="dcterms:W3CDTF">2026-02-04T12:00:56Z</dcterms:created>
  <dcterms:modified xsi:type="dcterms:W3CDTF">2026-02-04T13:01:39Z</dcterms:modified>
</cp:coreProperties>
</file>